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уравнения: основные идеи и методы решения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Синусы, косинусы и тангенсы: формулы, окружность, периодичность, ответы.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тригонометрические уравнения в 10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завершает изучение тригонометрии и связывает свойства функций с преобразованием формул. Здесь особенно важны радианная мера, периодичность и умение записывать бесконечные множества решений через параметр k ∈ Z.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и их свойства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sin x и cos x всегда остаются в пределах от −1 до 1. Именно это ограничение сразу показывает, при каких значениях правой части уравнение вообще может иметь решения.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повторяют значения через 2π, поэтому найденный корень порождает целое семейство ответов. Периодичность объясняет, почему в записи решения обязательно появляется параметр n ∈ Z.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тангенса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tan x не определена в точках разрыва, но может принимать любое действительное значение. Её период равен π, поэтому решения повторяются чаще, чем у синуса и косинуса.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 основа геометрического смысла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абсцисса точки равна cos α, а ордината — sin α. Поэтому любое уравнение с синусом или косинусом можно читать как условие для положения угла.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0, π/2, π, 3π/2 и 2π задают основные направления и позволяют быстро определять знаки функций. Они служат удобными ориентирами при поиске базовых решений.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окружности имеет нужную ординату или абсциссу, симметричная точка часто даёт второе решение. Это особенно важно для уравнений sin x = a и cos x = a.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помогает увидеть, что алгебраическая запись уравнения описывает конкретные углы. Благодаря этому легче понимать, почему ответ состоит не из одного числа, а из последовательности значений.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имеют простейшие тригонометрические уравнения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существование решений, но и различие между одним и несколькими семействами корней.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sin x и cos x решающим остаётся диапазон правой части; tan x даёт решение при любом a.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тригонометрических функций, курс алгебры 10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решений простейших уравнений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|a| ≤ 1, уравнение sin x = a имеет решения x = (−1)^n arcsin a + πn, n ∈ Z. Формула сразу отражает и симметрию, и периодичность синуса.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|a| ≤ 1 уравнение cos x = a записывают как x = ± arccos a + 2πn, n ∈ Z. Здесь две ветви решения соответствуют симметричным точкам на окружности.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tan x = a общий ответ имеет вид x = arctan a + πn, n ∈ Z. Один найденный угол повторяется через π, что соответствует периоду функции.
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для базовых тригонометрических уравнений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выбрать верную формулу и проверить, существует ли решение для заданного значения правой части.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определяется функцией, а для sin x и cos x ещё и допустимым диапазоном a.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решения простейших тригонометрических уравнений, алгебра 10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тригонометрического уравнения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отражает стандартный способ приведения задачи к известной формуле и проверки ответа.
</a:t>
            </a:r>
            <a:endParaRPr lang="en-US" sz="10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46981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981" y="2237181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54731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64451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64451"/>
            <a:ext cx="218700" cy="1749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Преобразования, которые приводят уравнение к удобному виду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можно представить как произведение, уравнение часто распадается на несколько более простых. Это позволяет решить каждую часть отдельно и не потерять структуру исходной задачи.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 одну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вида f(x)=0 удобна тем, что все слагаемые оказываются в единой форме. После этого проще выделить общие множители, применить формулы и увидеть стандартный тип уравнения.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тождеств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sin²x + cos²x = 1 помогает заменять квадраты и сокращать число разных функций в записи. Благодаря этому тригонометрическое уравнение нередко превращается в алгебраическое.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двойного угла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sin 2x и cos 2x удобно раскрывать через sin x и cos x. Такие преобразования особенно полезны, когда в уравнении уже присутствуют степени или комбинированные тригонометрические выражения.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встречаются произведения sin x cos x, полезно вынести общий множитель и сократить запись. Это часто открывает путь к разбору по случаям и к более простому уравнению.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уравнения и замена на тангенс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первой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имеет вид a sin x + b cos x = 0, его относят к однородным тригонометрическим уравнениям первой степени. Оно удобно для перехода к одной переменной.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cos x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cos x ≠ 0 обе части можно разделить на cos x и получить уравнение относительно tan x. Такой шаг быстро приводит к стандартной форме, если делитель не обращается в ноль.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Альтернатива через cot x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курсе изучается котангенс, при sin x ≠ 0 можно выполнить аналогичную замену. Это даёт ещё один путь к решению, особенно когда удобнее работать с cot x.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особых случаев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обязательно рассматривают случаи, когда делитель равен нулю. Именно так избегают потери корней и сохраняют все решения исходного уравнения без искажений.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тригонометрических уравнений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после преобразований: важно сохранять все корни и сразу проверять допустимость найденных значений.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риск связан с потерей корней; почти столь же опасны неверный период и отсутствие проверки ответа.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«Тригонометрические уравнения»; учебные материалы 10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корней и графический способ проверки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 точка на 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найденный угол можно представить как положение точки на единичной окружности. Тогда решение перестаёт быть абстрактной записью и превращается в конкретную геометрическую картину, где видны симметрия, знаки функций и повторяемость значений через полный оборот.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графика с уровнем
</a:t>
            </a:r>
            <a:pPr algn="l" indent="0" marL="0">
              <a:lnSpc>
                <a:spcPct val="115000"/>
              </a:lnSpc>
              <a:buNone/>
            </a:pPr>
            <a:r>
              <a:rPr lang="en-US" sz="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график синуса или косинуса и провести горизонтальную прямую y = c, корни станут точками пересечения. По числу таких точек сразу видно, существует ли решение, сколько их в одном периоде и как они продолжаются дальше.
</a:t>
            </a:r>
            <a:endParaRPr lang="en-US" sz="1026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 лишних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взгляд помогает быстро заметить ошибку в ответе: лишний корень, пропущенное симметричное решение или неверно выбранный диапазон. Такой способ особенно полезен, когда уравнение уже преобразовано и требуется убедиться, что оно не изменило множество решений.
</a:t>
            </a:r>
            <a:endParaRPr lang="en-US" sz="9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примеры и шаблоны ответов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связывает табличные значения тригонометрических функций с общим видом решения и шагом повторения.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синуса и косинуса обычно возникают два угла в одном периоде, а для тангенса — одно семейство с шагом 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тригонометрических функций и общие формулы решений.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двойным углом и понижением степени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Ищем форму для 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выражения sin 2x, cos 2x, sin²x и cos²x. Это помогает увидеть, какую формулу удобнее применить и к какому более простому виду свести исходное уравнение.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Раскрываем двойной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sin 2x = 2 sin x cos x и cos 2x = cos²x − sin²x заменяют тригонометрические выражения произведениями и квадратами. После этого уравнение часто превращается в алгебраическое.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Понижаем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1 − cos 2x = 2 sin²x и 1 + cos 2x = 2 cos²x позволяют выразить квадраты через одну функцию. Так удобнее получить уравнение относительно sin x или cos x.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Доводим до 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решают полученное уравнение, находят базовые углы и обязательно проверяют, не появились ли лишние корни. Этот шаг особенно важен при замене выражений и сокращении множителей.
</a:t>
            </a:r>
            <a:endParaRPr lang="en-US" sz="10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периодичность создаёт бесконечное число решений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корень повторяется через фиксированный шаг, поэтому в ответе всегда появляется параметр n ∈ Z.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синуса и косинуса повторение идёт через 2π, у тангенса — через π; именно это создаёт бесконечное семейство решений.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тригонометрических функций: sin и cos — 2π, tan — π.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корней после преобразований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уравнения после алгебраических преобразований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графиками функций y = sin x, y = cos x и y = tan x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уровня как 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Решая уравнение f(x) = c, удобно мысленно провести на графике прямую y = c. Точки пересечения сразу показывают, есть ли корни, сколько их в одном периоде и как они повторяются дальше.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косинус: ограниченное число пересечений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синуса и косинуса всё зависит от того, попадает ли уровень c в промежуток от −1 до 1. Если нет, пересечений не будет; если да, график обычно даёт одну или две точки в каждом периоде.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Тангенс: бесконечная цепочка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графика тангенса вертикальные асимптоты, но между ними он пересекает горизонтальную прямую бесконечно много раз. Поэтому ответ почти всегда записывают как семейство значений с шагом π, если прямая не совпадает с асимптотой.
</a:t>
            </a:r>
            <a:endParaRPr lang="en-US" sz="11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 ограничением промежутка и практическим смыслом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Условие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на каком промежутке нужно искать корни: на отрезке, в одном периоде или в заданном физическом интервале времени.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Решение на всей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сначала решают стандартным способом, получая общее семейство корней с параметром n ∈ Z и периодическим повторением.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Отбор подходящих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оставляют только те решения, которые попадают в нужный промежуток. Этот шаг делает ответ конечным и соответствующим условию.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Интерпретация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прикладных задачах отобранные корни описывают моменты времени, углы поворота или положения точки на траектории, поэтому ответ имеет реальный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формул для решения уравнений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таблице собраны основные тождества и общие формулы, которые чаще всего нужны при преобразовании тригонометрических уравнений.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работают как набор переходов: от сложного выражения к базовому виду, а затем — к общему ответу.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тождества и стандартные формулы решений тригонометрических уравнений.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стратегия: увидеть вид, упростить, проверить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уравнения решаются надёжно, когда ученик распознаёт тип, приводит его к знакомой формуле, учитывает периодичность и обязательно проверяет каждый найденный корень.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2026-05-30T02:42:34Z</dcterms:created>
  <dcterms:modified xsi:type="dcterms:W3CDTF">2026-05-30T02:42:34Z</dcterms:modified>
</cp:coreProperties>
</file>