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путешествие по старинной Европе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хоралов до королевских танцев: слушаем века старинной Европы.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музыка: голоса прошлых веков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Старинной называют музыку, созданную много веков назад. В Европе она росла вместе с монастырями, дворцами, ярмарками и домашними вечерами, а каждую эпоху узнавали по своим мелодиям и инструментам.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музыка первых городов и монастырей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V по XV век музыка звучала в монастырях, где пели молитвы и духовные песнопения. Она помогала людям сосредоточиться и чувствовать особую торжественность.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на ярмарках пели странствующие музыканты. Их простые мелодии было легко запомнить, поэтому их подхватывали и взрослые, и дети.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росли города, тем разнообразнее становилась музыка. Люди слушали её в самых разных местах: на площади, в замке и у монастырских стен.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праздники, обряды и рассказы о рыцарях. Она словно открывала слушателям дверь в мир смелых героев и удивительных приключений.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хорал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хорал — это одноголосное церковное пение на латинском языке. Оно звучало спокойно, ровно и торжественно, будто шаги по длинному каменному коридору.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хорале почти не было инструментов, поэтому главным становился человеческий голос. Такое пение хорошо подходило для монастыря, где тишина и порядок были особенно важны.
</a:t>
            </a:r>
            <a:endParaRPr lang="en-US" sz="978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Странствующие музыканты и певцы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дорогах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Менестрели и трубадуры переходили из города в город и приносили людям песни о любви, дружбе и рыцарских подвигах.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слушали на ярмарках, у ворот и на площадях. Людям нравились живые выступления, где музыка легко поднимала настроение.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часто брали лютню, барабан, свирель или маленькую флейту. Эти инструменты помогали песням звучать звонко и весело.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запоминались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были короткими и выразительными, поэтому их быстро запоминали. Иногда слушатели повторяли припев уже после первого исполнения.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жила в Средневековье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звучала в разных местах и постепенно становилась разнообразнее вместе с жизнью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музыка становится плавной и красивой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музыка стала более напевной и мягкой. Мелодии тянулись плавно, словно аккуратная дорожка в красивом саду.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важным стало многоголосие. Несколько голосов звучали вместе, но каждый сохранял своё место, как участники дружного хора или беседы.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музыку исполняли не только в церквях. Её слушали дома, в школах и при дворах, где пение и игра превращались в настоящее удовольствие.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эпохи Возрождения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Лютня у семейного камина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Лютня была любимицей домашнего музицирования. У неё был мягкий, тёплый звук, который хорошо подходил для спокойных мелодий вечером. Музыкант мог играть и петь, а слушатели — тихо подпевать, устроившись совсем рядом.
</a:t>
            </a:r>
            <a:endParaRPr lang="en-US" sz="853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Виола и её спокойный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Виола по виду напоминала скрипку, но звучала мягче и тише. Её часто брали в небольших ансамблях, где каждый инструмент был хорошо слышен. Такой звук создавал ощущение уюта, как будто музыка сидит за столом вместе с людьми.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Блокфлейта для домашних мелодий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Блокфлейта была удобна для коротких и ясных мелодий. На ней легко играть простые напевы, поэтому её любили и взрослые, и дети. В комнате с нотами и слушателями она звучала особенно живо и дружелюбно.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орган в тихой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орган мог сопровождать пение дома или в школе. Его звук был не таким громким, как в большом храме, зато очень выразительным. В такой комнате музыка будто собирала всех вместе и делала вечер торжественным.
</a:t>
            </a:r>
            <a:endParaRPr lang="en-US" sz="781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Полифония: несколько мелодий вместе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— это музыка, где одновременно звучат несколько мелодий. Они не спорят друг с другом, а складываются в красивую и богатую музыкальную картину.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такой способ письма стал особенно важным. Каждый голос был как отдельный собеседник: у него своя мысль, свой путь и своё время вступления.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полифония звучала ладно, певцы должны были внимательно слушать друг друга. Тогда музыка получалась словно дружная команда, где никто не теряется и все помогают общему звучанию.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яркая и торжественная музыка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контрастам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Барокко часто сравнивали громкое и тихое, быстрое и медленное. Благодаря этому музыка звучала особенно живо и неожиданно.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большие залы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хорошо подходила для торжеств во дворцах и просторных залах. Она словно наряжалась в праздничный костюм и выходила на сцену.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Клавесин и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Клавесин звенел звонко, а орган мог звучать мощно и величественно. Эти инструменты часто сопровождали церковные службы и придворные концерты.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в 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барочную эпоху скрипки стали очень важными. Их быстрый и яркий звук помогал создавать музыку, которая легко запоминается и сразу привлекает слушателя.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оживает в старом зале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Клавесин под свечами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зале стоит клавесин, и его звенящий голос легко узнаётся среди других инструментов. Он не гремит, а будто рассыпает маленькие искры звука. Когда вокруг горят свечи, кажется, что музыка сама светится в полумраке.
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выше всех труб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орган в церкви или дворце выглядит почти как башня. Его трубы наполняют помещение мощным звучанием, будто в комнате спрятался целый хор. Такой инструмент умеет быть торжественным и очень величественным.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инструмента — два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Клавесин подходит для изящных танцев и домашних вечеров, а орган — для больших залов и важных служб. Вместе они создают особую атмосферу старой Европы. Один звучит звонко, другой — широко и сильно, и это очень красиво.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жил в Германии в 1685–1750 годах и прославился как мастер органа, хора и оркестра. Его музыка звучит строго и красиво, словно в ней всё разложено по полочкам.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церквях и школах, где музыка была частью повседневной жизни. Там Бах писал, учил, репетировал и создавал произведения, которые помогали людям слушать и понимать музыку внимательнее.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слышны порядок, ясность и глубокая выразительность. Бах умел соединять точность и красоту так, что даже серьёзная музыка звучит живо и захватывающе.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Вивальди и «Времена года»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Вивальди жил в Италии в 1678–1741 годах и особенно любил скрипку. Для этого инструмента он написал много произведений, где мелодия звучит ярко, быстро и очень выразительно.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сочинением композитора стал цикл «Времена года». В нём музыка словно рисует картину природы: шум ветра, пение птиц, летнюю грозу и зимнюю стужу.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цикла передаёт особое настроение. Весна звучит легко, лето — горячо и бурно, осень — празднично, а зима — холодно и резко, как будто щиплет за нос.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Вивальди, легко представить сцену из жизни: танцующих людей, бегущие облака или падающий снег. Его музыка запоминается с первого раза и сразу будит воображение.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старой Европы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Павана, менуэт и сарабанда были важными и плавными танцами, а гальярда — более быстрой и задорной. У каждого танца был свой характер, как у разных героев сказки.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 помогала людям двигаться вместе и не сбиваться с ритма. Когда мелодия звучала ясно, пары и целые группы могли шагать, кружиться и менять движения красиво и слаженно.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танцы создавали весёлое настроение и собирали людей вместе. Даже строгий зал сразу становился оживлённым, потому что музыка словно приглашала всех улыбнуться и пуститься в пляс.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звучала музыка в старой Европе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 каких местах европейской старинной музыке находилось своё особое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записывали музыку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музыку записывали вручную на пергаменте, и знаки были простыми. Такая запись помогала запомнить мелодию, но читать её было не всегда легко.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линии нотного стана, и ноты стали понятнее. Теперь певцы и музыканты могли точнее понимать высоту и длину звуков, не играя в угадайку.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Записанная музыка могла путешествовать далеко и жить долго. Благодаря нотам мелодии сохранялись для других городов, других исполнителей и даже для будущих поколений.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музыканты прошлых веков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старой Европы часто выходили к слушателям в длинных одеждах, камзолах и нарядных шляпах. Такой костюм сразу подсказывал, что перед нами человек из прошлой эпохи.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дворцовых праздниках наряды были особенно богатыми и яркими: тяжёлые ткани, красивые рукава и украшения. В пышном зале музыканты с инструментами выглядели почти как герои торжественного спектакля.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старинная музыка важна сегодня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музыка помогает представить, как жили люди много веков назад, чем они радовались и где слушали мелодии.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исполняют в концертах, театре и на уроках музыки, поэтому она не лежит в пыльной папке, а звучит по-настоящему.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Вдохновляет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и композиторы часто берут из неё красивые мелодии и ритмы, чтобы сделать фильмы и спектакли выразительнее.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напоминает: у прошлого и настоящего есть общий язык. И этот язык — мелодия, которая умеет трогать сердце.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европейской музыки через века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менялось звучание старинной европейской музыки от эпохи к эпохе и как она дошла до наших дней.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сказка старой Европы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прошли путь от монастырских песнопений до ярких дворцовых концертов. У каждой эпохи был свой голос, свой инструмент и своё настроение. И все они продолжают звучать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2026-05-24T21:46:06Z</dcterms:created>
  <dcterms:modified xsi:type="dcterms:W3CDTF">2026-05-24T21:46:06Z</dcterms:modified>
</cp:coreProperties>
</file>