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«Айвенго» В. Скотта: рыцарский роман о чести, верности и конфликте эпохи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о Средневековой Англии, где судьбы героев решают честь, долг и власть.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романа и эпоха действия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романа отнесены к концу XII века — времени Ричарда Львиное Сердце и Иоанна Безземельного. На фоне старых распрей между саксами и норманнами Скотт показывает страну, где политика, вера и сословные различия влияют на жизнь каждого человека.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Вальтер Скотт и значение романа «Айвенго»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Вальтер Скотт одним из первых сделал историю основой увлекательного художественного сюжета, соединив реальные события с яркими вымышленными героями и напряжённым действием.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«Айвенго» писатель точно передаёт атмосферу Средневековья: рыцарские обычаи, феодальные отношения, борьбу за власть и столкновение разных исторических сил.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стал особенно известным произведением Скотта и укрепил влияние исторической прозы в литературе XIX века, задав высокий стандарт жанра.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Англия в художественных образах романа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как пространство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стены, тяжёлые ворота и мрачные залы сразу создают ощущение силы и угрозы. В замке феодала человек чувствует зависимость от хозяина, а сама крепость становится символом не только защиты, но и жестокого порядка, который держится на страхе и оружии.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 как зрелище и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турнира наполнена блеском доспехов, гербами на щитах, шумом коней и криками зрителей. Здесь каждый поединок похож на проверку чести, а средневековый обычай превращается в напряжённую сцену, где решаются репутация, слава и судьба героев.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Шервудский лес и жизнь вне дворца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романе выглядит совсем иначе, чем замки и дворцы: он свободнее, живее и ближе к простым людям. Среди деревьев скрываются изгнанники и защитники слабых, а сама природа словно противостоит жестокости сильных мира и их несправедливым законам.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сюжета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романа В. Скотта «Айвенго»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Айвенго — образ рыцаря и верного подданного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Айвенго показан как рыцарь, для которого личная слава важна только тогда, когда она связана со служением королю и защитой справедливости.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спокойно и решительно: не ищет лишнего признания, но в опасный момент готов рискнуть собой, чтобы выполнить долг и защитить слабых.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соединяются воинская доблесть, верность Ричарду Львиное Сердце и преданность Ровене, поэтому герой воспринимается как идеал благородства.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Ровена, Седрик и семейный конфликт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Ровена в романе воплощает достоинство, внутреннюю мягкость и верность своим чувствам, оставаясь спокойной даже в напряжённых и опасных обстоятельствах.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Седрик Сакс мыслит прежде всего как защитник старинных саксонских традиций и видит в будущем семьи продолжение исторической борьбы своего народа.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принимает брак Айвенго и Ровены, потому что ставит происхождение и родовую память выше личного выбора дочери и её счастья.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конфликт показывает, как в одном доме сталкиваются любовь, родительская воля и представления эпохи о чести и знатности.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роль в сюжете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система образов помогает увидеть, как разные герои поддерживают основные конфликты романа.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представляют разные силы романа: рыцарство, власть и человеческое достоинство. Через их судьбы Скотт раскрывает исторический конфликт и нравственный выбор.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Скотт, «Айвенго»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Ревекка как один из самых сильных женских образов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Ревекка лечит Айвенго после ранения и помогает ему не из расчёта, а по доброте и милосердию, что сразу выделяет её среди других персонажей.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выдержка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быстро понимает опасность, умеет сохранять спокойствие и принимает взвешенные решения. Даже в трудных обстоятельствах Ревекка не теряет ясности мысли.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позволяет унизить себя и не жертвует честью ради спасения. Её твёрдость показывает, что сила человека бывает не только физической.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предрассудков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Ревекки Скотт показывает религиозную нетерпимость и несправедливость общества. Её образ заставляет читателя особенно остро почувствовать цену человеческого достоинства.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противостояния в романе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 «Айвенго» связаны не только с историей, но и с характером героев: их выбором, страхами и верностью своим убеждениям.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становятся борьба за власть и нравственный спор о справедливости. Именно они двигают сюжет и влияют на судьбы персонажей.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Скотт, «Айвенго»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турнира в Эшби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«Лишённого наследства»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Айвенго приезжает на турнир инкогнито, скрывая своё имя и происхождение. Такое решение сразу создаёт интригу и показывает, что для него важнее честь, чем личная слава.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силы и достоинства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Айвенго доказывает мужество не только оружием, но и самообладанием. Его участие превращает турнир в проверку настоящего рыцарского достоинства, а не только военного мастерства.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успех на ристалище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поединков неизвестный рыцарь уверенно противостоит сильным соперникам. Победа вызывает удивление зрителей и заставляет всех внимательнее следить за его поведением.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подвига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состязаний становится ясно, кто скрывался под маской. Эта развязка усиливает тему справедливого вознаграждения за верность долгу и личную смелость.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Шервудский лес и образ Робина Гуда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Шервудский лес в романе становится местом, где люди живут вне власти жестоких феодалов. Здесь ценятся взаимопомощь, смелость и готовность защищать тех, кто оказался беззащитным.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Локсли и его спутники напоминают легендарного Робина Гуда: они помогают обиженным и борются с произволом. В этом пространстве справедливость выглядит ближе к простым людям, чем к знатным господам.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Антагонисты и тема насилия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Фрон-де-Бёф воплощает грубое насилие феодала, который привык распоряжаться чужой судьбой. Его замок становится символом подавления, страха и безжалостной власти.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 Браси добавляет к этому корысть и самодовольство. Все трое доказывают: рыцарский титул не гарантирует благородства, если человек не умеет быть справедливым и милосердным.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Бриан де Буагильбер показывает, как военная сила может сочетаться с гордыней и внутренней жестокостью. Он действует решительно, но не знает настоящего уважения к человеку.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справедливости в романе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события последовательно приводят героев от беззакония к восстановлению порядка и чести.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особенности повествования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Скотт строит роман на живых диалогах, благодаря которым характеры героев раскрываются быстро и понятно. Реплики помогают увидеть различие между благородством, грубостью и страхом.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подробно описывает костюмы, оружие, замки и обычаи, чтобы создать ощутимую атмосферу Средневековья. Эти детали делают исторический мир романа убедительным и запоминающимся.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соединяет достоверные исторические факты с приключенческими эпизодами. Поэтому сюжет читается как яркая история, но при этом знакомит с реальной эпохой.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между героями и быстрые смены событий удерживают внимание читателя. Особенно выразительными становятся сцены турнира, плена, суда и спасения, где напряжение постоянно возрастает.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особенно важны в романе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идеи чаще всего направляют поступки героев и определяют напряжение сюжета от начала до конца.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— честь и борьба за власть: именно они задают ход событий, а остальные усиливают конфликт и раскрывают характеры.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романа В. Скотта «Айвенго»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читают и сегодня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Увлекательный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держит внимание благодаря поединкам, тайнам, спасениям и неожиданным поворотам. События развиваются быстро, поэтому история воспринимается живо и без скучных остановок.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поднимает темы справедливости, уважения к другому человеку и личной ответственности. Эти вопросы понятны и важны не только для Средневековья, но и сегодня.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Айвенго, Ревекка, Ричард и Седрик запоминаются своими поступками и убеждениями. У каждого героя есть сильный характер, который легко понять даже школьнику.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художественный сюжет читатель знакомится с Англией XII века, рыцарской культурой и феодальными отношениями. Так история становится наглядной и интересной.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художественный вымысел в романе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автор опирается на историю, а где создаёт художественную интригу для более яркого сюжета.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Скотт берёт реальные события и эпоху как основу, а затем добавляет приключения и символические сцены, чтобы сделать историю выразительнее и драматичнее.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В. Скотта «Айвенго»; исторический контекст XII века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рыцарского мира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Меч, щит и шлем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 доспехи в романе обозначают не только военную силу, но и честь рыцаря. Они напоминают, что в Средневековье статус человека был виден сразу.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Замок, лес и турнир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связан с властью и угрозой, лес — со свободой и защитой слабых, а турнир — с публичной проверкой достоинства. Эти образы помогают понять главные конфликты романа.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«Айвенго» — роман о чести, которая проверяется делом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В. Скотта показывает, что истинное благородство определяется поступками, а не только происхождением. Через приключения, конфликты и яркие образы он учит ценить справедливость, верность и человеческое достоинство.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2026-05-22T17:09:34Z</dcterms:created>
  <dcterms:modified xsi:type="dcterms:W3CDTF">2026-05-22T17:09:34Z</dcterms:modified>
</cp:coreProperties>
</file>