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регуляция: ключевые темы и обзор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организм управляет своими функциями через нервную и эндокринную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регуляция?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адаптируется к изменениям среды — температуре, активности и питанию. Регуляция помогает сохранять равновесие для роста и выживания в любых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— это согласованная работа различных органов и тканей, обеспечивающая выполнение сложных действий и быструю реакцию на изменения в окружающей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Координация: понятие и биологическая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координации движения становятся точными, поддерживается равновесие, а функции равномерно распределяются между частями тела для эффективной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 этих процессах играет нервная система, которая обеспечивает мгновенную передачу сигналов и связь между разными отделами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— это процессы управления активностью органов и клеток, направленные на поддержание внутреннего баланса и стабильности функций организма.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включают обратную связь, которая позволяет корректировать работу систем на основе информации о текущем состоянии.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 нервные сигналы служат средствами передачи команд, регулируя процессы обмена веществ, температуру и другие параметры.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регуляции организм сохраняет постоянство температуры тела, уровня сахара и активности ферментов, необходимых для нормальной жизнедеятельности.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 организме: что это такое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основная функция и строение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центрального отдела — головного и спинного мозга — и периферических нервов, соединяющих органы с мозгом. Она объединяет тело в единую систему управления и контроля.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 управление движениями, восприятием ощущений и формированием поведения. Она обеспечивает молниеносную реакцию на раздражения и координацию действий всех частей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роль гормонов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включает железы внутренней секреции, такие как гипофиз, щитовидная, поджелудочная и надпочечники, которые выделяют гормоны – химические посредники регуляции.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воздействуют на обмен веществ, рост и развитие организма, поддерживая внутреннюю стабильность. Их действие длится дольше, чем нервных импульсов, распространяясь по всему телу.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 °C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средняя температура тела, необходимая для оптимального функционирования всех биохимических процессов.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поддерживается в узком диапазоне, обеспечивая правильную работу органов и ферментов.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эндокринной систем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связывает нервную и эндокринную системы, направляя сигналы для выделения гормонов гипофиза, что регулирует важные процессы в организме и поддерживает согласованность функции.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управляют работой щитовидной железы и надпочечников, обеспечивая быстрые и длительные адаптивные реакции на изменения среды и внутреннего состояния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сигналы действуют почти мгновенно, тогда как гормоны влияют минутами и часами, охватывая более широкие области.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 длительности сигналов: нервы и гормоны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нервная система обеспечивает быструю реакцию, тогда как эндокринная отвечает за длительную регуляцию функций.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биологии,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движений: основные элементы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суставы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опору и подвижность, формируя каркас тела и позволяя выполнять движения с помощью мышц.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Сокращаясь, мышцы создают силу и движение, обеспечивая точное выполнение команд, поступающих из мозга.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Поступающая от глаз и других органов информация помогает мозгу анализировать положение тела и окружающую среду.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данные от рецепторов, формирует команды для координированной работы мышц и поддержания равновесия.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как быстро реагирует организм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реакция на боль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случайном касании горячей плиты рука отдергивается почти мгновенно. Это происходит благодаря рефлексу — автоматической реакции, которая не требует участия сознания и защищает от травм.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рефлекторной дуги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включает рецептор, воспринимающий раздражитель, чувствительный нейрон, спинной мозг, двигательный нейрон и мышцу. Такое строение обеспечивает быструю передачу сигнала и реакцию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рефлекторной дуги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сигнал проходит от раздражителя к мышце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сахара в крови, понижая его при избытке, что важно для энергетического баланса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быструю реакцию на стресс, повышая сердцебиение и подготавливая тело к действию.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ускоряет обмен веществ, влияя на рост и развитие тканей, а также на общую активность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стимулирует рост клеток и тканей, обеспечивая физическое развитие и восстановление 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функции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регуляцией нервной и гормональной системами по скорости, длительности и охвату действия.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гормональной регуляции
</a:t>
            </a:r>
            <a:endParaRPr lang="en-US" sz="280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гормональная регуляции дополняют друг друга, обеспечивая быстрые и продолжительные реакции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роль в восприятии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воспринимают звуковые сигналы, помогают поддерживать равновесие и направление движения.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позволяют видеть и различать цвета, формы и расстояния, обеспечивая ориентацию в пространстве.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собирают химическую и тактильную информацию, важную для реагирования на окружающую среду.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Терморегуляция: поддержание жизненно важной температуры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температуры тела сосуды сужаются, уменьшая теплоотдачу. Возникает дрожь — быстрые мышечные сокращения для выработки тепла. Появляется «гусиная кожа», которая помогает сохранить тепло.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жару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усиливается потоотделение и расширяются сосуды, что способствует охлаждению тела. Эти механизмы помогают предотвращать перегрев и поддерживать оптимальную температуру.
</a:t>
            </a:r>
            <a:endParaRPr lang="en-US" sz="11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регуляции и их последствия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при недостатке инсулина, что ведёт к нестабильному уровню сахара и нарушению обмена веществ.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замедляет обмен веществ, вызывает утомляемость и проблемы с развитием организма.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передачи нервных импульсов вызывает снижение двигательной активности и проблемы с координацией.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меняет обмен веществ и поведение: в жару увеличивается потоотделение, в холод — сохраняется тепло благодаря сужению сосудов и изменениям одежды.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стрессах повышается сердцебиение и мобилизуются запасы энергии для быстрого реагирования на вызовы окружающей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 к изменениям среды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координация улучшает обучение и концентрацию внимания, что важно в школе и повседневной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обеспечивает быструю реакцию на внешние изменения, что необходимо при занятиях спортом и активном отдыхе.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 помогает поддерживать безопасность в быту, предотвращая травмы и аварии.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регуляции негативно влияют на здоровье, что отражается на успеваемости и общем самочувствии.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координации и регуляции в жизни человека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нервной и эндокринной систем обеспечивает здоровье, адаптацию и развитие человека, создавая основу для активной и долгой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координации и регуляции в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2026-05-08T17:01:12Z</dcterms:created>
  <dcterms:modified xsi:type="dcterms:W3CDTF">2026-05-08T17:01:12Z</dcterms:modified>
</cp:coreProperties>
</file>