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биосфере: ключевые темы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дом для жизни, где человек изменяет природу и ответственно взаимодействует с ней.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Homo sapiens появились около 200 тысяч лет назад в Африке. Изначально люди жили в гармонии с природой, охотясь и собирая. Позднее освоили земледелие и животноводство, что изменило их образ жизни и увеличило влияние на природную среду.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человека в биосфере: от охотника до земледельца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биосферы: атмосфера, гидросфера и литосфера
</a:t>
            </a:r>
            <a:endParaRPr lang="en-US" sz="1972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воздушный покров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включает нижние слои воздуха, поддерживающие жизнь. В ней происходят климатические процессы, влияющие на растения и животных, включая человека.
</a:t>
            </a:r>
            <a:endParaRPr lang="en-US" sz="129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воды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охватывает все реки, моря и океаны. Она обеспечивает водные экосистемы, играет ключевую роль в регулировании климата и поддержании биологических циклов.
</a:t>
            </a:r>
            <a:endParaRPr lang="en-US" sz="1320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поверхность и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— верхний слой земной коры с почвами, необходимыми для роста растений. Здесь обитают многочисленные организмы, создавая основу пищевых цепей.
</a:t>
            </a:r>
            <a:endParaRPr lang="en-US" sz="12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обладает развитым мозгом, позволяющим абстрактное мышление и сложную коммуникацию, что отличает его от других видов.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способен создавать разнообразные инструменты и строить жилища, что способствует выживанию в разных условиях и передаче знаний поколениям.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— всеядность и социальность — обеспечивают адаптацию к разным климатам и формирование сложных сообществ.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биологический вид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обитания через освоение земель и строительство городов серьезно меняет природные ландшафты и исчезают естественные среды обитания.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экосистемы: влияние и изменения
</a:t>
            </a:r>
            <a:endParaRPr lang="en-US" sz="294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Мелиорация и сельское хозяйство трансформируют природные экосистемы, создавая искусственные поля и пастбища, меняя биологическое разнообразие.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регулирования численности животных человек вмешивается в естественные пищевые цепи и перемещает виды, что влияет на экологический баланс.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освоение ресурсов приводит к загрязнению и нарушению гидрологических циклов, что отражается на устойчивости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Земли и усиление воздействия на природу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ускорился прогресс в медицине и технологиях, что повысило продолжительность жизни и способствует росту численности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увеличивает нагрузку на ресурсы, ведёт к большей выработке отходов и усилению загрязнения окружающей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Департамент экономических и социальных вопросов (2020)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антропогенного воздействия
</a:t>
            </a:r>
            <a:endParaRPr lang="en-US" sz="2978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— угроза биоразнообразию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значительным потерям лесных массивов, особенно в Амазонии и Юго-Восточной Азии. Это разрушает местообитания многих видов и влияет на климат.
</a:t>
            </a:r>
            <a:endParaRPr lang="en-US" sz="1139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почв 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отходов производства загрязняют реки и моря, приводя к ухудшению качества воды и гибели водных экосистем, а также создают проблемы для здоровья человека.
</a:t>
            </a:r>
            <a:endParaRPr lang="en-US" sz="1252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Агрессивное сельское хозяйство и эрозия почв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химикатов и постоянная обработка земли ведут к истощению почв, что снижает их плодородие и способствует деградации экосистем.
</a:t>
            </a:r>
            <a:endParaRPr lang="en-US" sz="12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9033" y="1479875"/>
            <a:ext cx="5080033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и человеческих воздействий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длительности, масштабу и возможностям восстановления окружающей среды показывает различие между природными катастрофами и антропогенным влиянием.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часто более продолжительно и масштабно, чем природные явления, что усложняет восстановление экосистем.
</a:t>
            </a:r>
            <a:endParaRPr lang="en-US" sz="1252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доклад WWF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загрязнение включает выбросы углекислого газа, оксидов серы и прочих веществ, вызывая проблемы с качеством воздуха и климатические изменения.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среды: формы и последствия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страдают от сбросов промышленных отходов, нефти и пластикового мусора, что наносит вред водной флоре и фауне.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загрязняются пестицидами и тяжелыми металлами, уменьшая их плодородие и влияя на здоровье растений и животных.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загрязнений проявляются в виде кислотных дождей, болезней у людей и массовой гибели живых организмов.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её экологические последствия
</a:t>
            </a:r>
            <a:endParaRPr lang="en-US" sz="245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Объемы ежегодной вырубки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уничтожается от 7 до 10 миллионов гектаров лесных территорий, что существенно сокращает зеленые зоны и угрожает балансу экосистем во многих регионах планеты.
</a:t>
            </a:r>
            <a:endParaRPr lang="en-US" sz="115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уязвимость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в Южной Америке и Юго-Восточной Азии вместе с сибирскими лесами особенно подвержены вырубке из-за экономической деятельности и климатических условий.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климат и биоразнообразие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лесных массивов ведет к уменьшению поглощения углекислого газа, нарушению круговорота воды и исчезновению разнообразных видов животных и растений.
</a:t>
            </a:r>
            <a:endParaRPr lang="en-US" sz="11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отходы составляют около трети всех городских мусорных сливов, что усугубляет проблему утилизации и загрязнения окружающей среды.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мир производит более 2,1 миллиарда тонн твердых бытовых отходов, однако перерабатывается менее 14% от общего объема, что создает серьёзную экологическую нагрузку.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составляет около 12% массы мусора и практически не разлагается, распространяясь в самые удалённые уголки планеты, включая Арктику и океаны.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отходов и мусора на планете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63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сектора генерируют основные парниковые газы: углекислый газ, метан и оксид закиси азота, влияя на парниковый эффект.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необходимость комплексного подхода к снижению эмиссии в разных секторах для борьбы с изменением климата.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UNEP, отчет 2022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масштабы утраты биоразнообразия
</a:t>
            </a:r>
            <a:endParaRPr lang="en-US" sz="2859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из-за утраты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лесов и экосистем приводит к потере среды обитания для многих живых существ, что ускоряет их вымирание. Численность видов стремительно падает в результате человеческой деятельности.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торговля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на редких животных и торговля ими серьезно сокращают популяции видов, таких как амурский тигр и носороги, ставя их на грань исчезновения.
</a:t>
            </a:r>
            <a:endParaRPr lang="en-US" sz="1233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чужеродных видов и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инвазивных видов нарушает экосистемный баланс, а загрязнение воды и почвы ухудшает условия жизни для многих растений и животных, снижая биоразнообразие.
</a:t>
            </a:r>
            <a:endParaRPr lang="en-US" sz="11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XIX века средняя температура Земли повысилась примерно на 1,2°C, что влияет на природные процессы и погодные явления по всему миру.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и изменение климата
</a:t>
            </a:r>
            <a:endParaRPr lang="en-US" sz="2766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Тающие ледники в Гренландии и Антарктиде ведут к повышению уровня Мирового океана примерно на 20 сантиметров за последний век.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Учащаются экстремальные климатические явления: засухи, наводнения, ураганы и волны аномальной жары, угрожающие экосистемам и населению.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взаимосвязи: человек — экосистема —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Экологические исследования и отчеты ООН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позитивного влияния на природу
</a:t>
            </a:r>
            <a:endParaRPr lang="en-US" sz="2681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 и водоемов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очистке водных ресурсов снижают загрязнение и способствуют восстановлению биоразнообразия в водных экосистемах.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свыше 100 особо охраняемых природных территорий, которые бережно сохраняют экосистемы и редкие виды животных.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по посадке и восстановлению лесов помогают сдерживать деградацию почв и улучшают климатические условия регионов.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массовых волонтерских движений и экологического просвещения формирует ответственное отношение к природе среди молодого поколения.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волонтерство
</a:t>
            </a:r>
            <a:endParaRPr lang="en-US" sz="11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мировых экологических проектов
</a:t>
            </a:r>
            <a:endParaRPr lang="en-US" sz="3084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размеры и цели крупных природоохранных инициатив, отражая значимость международного сотрудничества в сохранении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способствуют сохранению экосистем и редких видов благодаря координации усилий и ресурсов.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отчеты,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и участие школьников
</a:t>
            </a:r>
            <a:endParaRPr lang="en-US" sz="245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по раздельному сбору мусора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активно сортируют пластик, бумагу и металл, обучаясь ответственности и внося реальный вклад в снижение загрязнения.
</a:t>
            </a:r>
            <a:endParaRPr lang="en-US" sz="130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как вклад в охрану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организуют акции по высадке саженцев, улучшая окружающую среду и формируя навык бережного отношения к зелёным насаждениям.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одноразового пластика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поддерживает отказ от пластиковых пакетов и бутылок, помогая уменьшить количество трудноразлагаемого мусора.
</a:t>
            </a:r>
            <a:endParaRPr lang="en-US" sz="13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предполагает применение «зелёных» технологий для минимизации вредного воздействия на природу и рационального использования ресурсов.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и экологические соглашения играют ключевую роль в координации усилий по борьбе с глобальными изменениями среды.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и активная позиция каждого человека, особенно молодежи, формируют основу для сохранения биосферы.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биосферы: личная и коллективная ответственность
</a:t>
            </a:r>
            <a:endParaRPr lang="en-US" sz="262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биосфера: выбор за нами
</a:t>
            </a:r>
            <a:pPr algn="l" indent="0" marL="0">
              <a:lnSpc>
                <a:spcPct val="100000"/>
              </a:lnSpc>
              <a:buNone/>
            </a:pPr>
            <a:r>
              <a:rPr lang="en-US" sz="1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 зависит, станет ли человек разрушителем или защитником природы. Ответственный подход и совместные усилия помогут сохранить богатство Земли для будущих поколений.
</a:t>
            </a:r>
            <a:endParaRPr lang="en-US" sz="39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2026-05-09T04:32:24Z</dcterms:created>
  <dcterms:modified xsi:type="dcterms:W3CDTF">2026-05-09T04:32:24Z</dcterms:modified>
</cp:coreProperties>
</file>