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 английском языке: общая характеристика и ключевые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 для образования времён, залога и определения.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контекст причастий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сочетают глагольные и прилагательные признаки, образуют сложные конструкции, активно используются в формальных стилях письма и речи.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причастий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— формы глагола, обозначающие действия или состояния, функционирующие как определения или обстоятельства в предложении.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два основных вида: Present Participle, образуемое с помощью -ing, и Past Participle, характерное для прошедшего времени.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имеют неправильные формы прошедшего причастия, например gone, taken, written, что важно учитывать при изучении.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 окончанием -ing и правописные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создаётся добавлением -ing к основе глагола. Правила орфографии включают удвоение согласных (run — running) и удаление немой e (make — making). Эти особенности обязательны для правильного написания.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применение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часто используется для описания продолжающихся действий и выполняет роль определения или обстоятельства, что позволяет разнообразить грамматическую структуру предложения.
</a:t>
            </a:r>
            <a:endParaRPr lang="en-US" sz="1132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образования Present Participle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правильных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правильных глаголов Past Participle совпадает с формой прошедшего времени (work — worked), что облегчает их запоминание и использование в речи.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для неправильных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неправильных глаголов Past Participle имеет отдельные формы (go — gone, write — written), необходимы для построения перфектных и страдательных конструкций.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Past Participle и исключения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Present и Past Participles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 Present и Past Participles у правильных и неправильных глаголов: ключевые формы и отличие написания.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всегда с -ing; Past Participle у правильных глаголов с -ed, у неправильных — уникальная форма.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 of English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образуют сложные глагольные формы, например, в страдательном залоге и перфектных временах, расширяя средства выражения.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причастий в предложении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определения причастия характеризуют существительные, например: «the finished project» — «завершённый проект».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обороты добавляют подробности и пояснения к основному действию, делая текст более информативным и выразительным.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часто показывает одновременность действия, тогда как Past Participle подчёркивает результат или завершённость.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(Participial Phrase) в английском языке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состоит из причастия с зависимыми словами и используется для сокращения сложных придаточных предложений.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причастный оборот выступает как определение или обстоятельство, часто отделяется запятыми, что влияет на интонацию и смысл.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широко применяются в письменной речи для экономии слов и повышения выразительности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обороты, расположенные в начале или середине предложения, отделяются запятыми для ясности и правильного прочтения.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 запятые ставятся при пояснении; при коротком определении перед существительным обычно отсутствуют.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с причастными оборотами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употреблении причастий: dangling participle и согласование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«Dangling participle» возникает, когда причастный оборот не связан логически с подлежащим, искажающим смысл предложения.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ошибки с запятыми, влияющие на структуру и понимание причастных конструкций.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чётко согласовывать время и субъект причастия с основным действием для правильного употребления и ясности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597" y="1835776"/>
            <a:ext cx="480132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Различия между причастием и герундием в английском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таблице показано ключевое отличие: причастие является частью глагольной группы или определением, а герундий выступает как существительное в предложении. Примеры для наглядности.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окончанием -ing может выступать как причастие, так и герундий, роль определяется контекстом и синтаксисом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 of English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и русских причастий: основные отличия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причастия не изменяются по родам, числам и падежам, в отличие от русских, которые согласуются с существительными. Это упрощает использование причастий в английской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английские причастия чаще встречаются в причастных оборотах, а не как самостоятельные определения. Образование форм в русском сложнее из-за множества суффиксов, тогда как в английском оно относительно стандартизировано.
</a:t>
            </a:r>
            <a:endParaRPr lang="en-US" sz="969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стоит перед существительным, поясняя его: a broken window, указывая на состояние или качество объекта в данный момент.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Возможна позиция после существительного для более точной спецификации: people invited to the party — люди, приглашённые на вечеринку.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причастия обозначают причину или следствие, например, a barking dog — собака, издающая звук, что придаёт характеристику действия.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учитывать, кто является логическим субъектом причастия, чтобы избежать непонимания и грамматических ошибок.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 роли определения: примеры и нюансы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Past Participle в грамматике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Past Participle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используется для построения Perfect Tenses и страдательного залога. Например, "I have seen" или "The letter was written", где оно выражает завершённое действие или результат.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Present Participle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является основой для Continuous Tenses, указывая на продолжительное действие: "He is reading". Также причастия могут сочетаться, образуя сложные временные конструкции, как в "Having finished, he left".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 устной и письменной речи: функции и оттенки стиля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устного стиля причастные обороты используются реже, чаще применяются в формальной и письменной речи для краткости и выразительности.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статьях и газетах причастные конструкции позволяют сократить изложения, сделать текст более ёмким и точным.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неформальной беседе часто происходит замена причастного оборота на простое причастие, что упрощает восприятие и ускоряет коммуникацию.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причастий в разных типах текстов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текстах причастия встречаются почти в треть предложений, что отражает их значимость для формального стиля.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востребованы там, где требуется точность и компактность, меньше употребляются в повседневных эссе и художественных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Корпусные исследования Oxford, 2023
</a:t>
            </a:r>
            <a:endParaRPr lang="en-US" sz="9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использование причастий у Джейн Остин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Остин «Гордость и предубеждение» встречается фраза «Smiling, she sat down», где причастие выражает эмоцию героини и оживляет описание событий.
</a:t>
            </a:r>
            <a:endParaRPr lang="en-US" sz="1124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 произведениях Дж.К. Роулинг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серии «Гарри Поттер» Роулинг использует конструкции «Surrounded by silence, Harry walked on», передавая атмосферу и эмоции через причастные обороты.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классической и современной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типа причастия в контексте помогает правильно понять синтаксическую роль и предполагаемое значение действия в предложении.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типовых заданий по теме причастий (ЕГЭ, ОГЭ)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придаточных предложений в причастные обороты позволяет формировать компактные и стилистически улучшенные высказывания.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 в употреблении, таких как dangling participles, повышает точность и правильность речи.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согласование причастий с подлежащими обеспечивает логическую связанность и грамотность письменной и устной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владения причастиями для успешной коммуникации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причастными оборотами расширяет способы выражения сложных мыслей и улучшает качество как устной, так и письменной 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причастий способствует лаконичности и выразительности, что важно при сдаче экзаменов и в академическом письме.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распознавать и грамотно применять причастия помогает более глубоко понимать тексты и уверенно общаться на английском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перспективы изучения причастий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остаются базовым элементом английской грамматики, открывая путь к выразительной и точной речи. Их освоение является фундаментом для дальнейшего успешного изучения языка.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2026-05-07T22:47:41Z</dcterms:created>
  <dcterms:modified xsi:type="dcterms:W3CDTF">2026-05-07T22:47:41Z</dcterms:modified>
</cp:coreProperties>
</file>