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Гончарова «Обломов»: человек, время, выбор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человеке, который слишком долго откладывал свою жизнь.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эпоха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 создан накануне отмены крепостного права и точно передает кризис дворянского мира. В нем соединены социальное наблюдение, психологическая глубина и философский вопрос: как человек распоряжается собственной свободой.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романа и значение понятия «обломовщина»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 не только судьбу одного героя, но и целый тип поведения, основанный на отказе от внутреннего усилия и привычке жить «на потом».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в романе — это не лень в бытовом смысле, а образ жизни, где мечты заменяют поступки, а удобство становится важнее ответственности.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связано с воспитанием, дворянской средой и устройством помещичьего быта, поэтому оно приобретает общественное и нравственное значение.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умен, добр и чувствителен, умеет сопереживать и тонко чувствовать людей. Его привлекают гармония и душевный комфорт, а не борьба и соперничество.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Обломов: внешний покой и внутренняя трагедия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драма бездействия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эта внутренняя мягкость оборачивается нерешительностью и страхом перемен. Диван, халат и замкнутая комната становятся знаками не уюта, а остановившейся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разные модели поведения: созерцание, действие, духовный рост и бытовую инерцию.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главных героев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контраст романа — между внутренним богатством без поступка и деятельной, рациональной энергией.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Гончарова «Обломов» (1859); качественная сравнительная характеристика персонажей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пассивности Обломова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герой привык к полной опеке, поэтому необходимость самостоятельно решать проблемы почти не формировала его волю и ответственность.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Обломовки приучила его ценить покой, сытость и предсказуемость, а всякое усилие воспринимать как нарушение привычного порядка.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показывает, что инертность героя имеет не только личные, но и социальные, и нравственные причины.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комфорт вытеснил стремление к действию: Обломов охотнее думает и мечтает, чем предпринимает реальные шаги.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и замедленное действие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сосредоточено на комнате Обломова и его повседневной неподвижности. Уже в первых сценах читатель видит, что внешнее событие почти остановлено.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разговоры, воспоминания и внутренние размышления заменяют динамичный сюжет. В центре оказывается не действие, а состояние сознания героя.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 композиции помогает показать не приключения, а постепенное угасание жизненной энергии и распад замысла о полноценной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Обломова: ключевые этапы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 развитии характера героя в романе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как символ мироощущения героя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изображена как мир, где время течет медленно, а главными ценностями становятся покой, сытость и защищенность от любых потрясений.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место детства, а модель существования, которая воспитывает зависимость от привычки и объясняет неспособность героя к самостоятельному выбору.
</a:t>
            </a:r>
            <a:endParaRPr lang="en-US" sz="93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 главный конфликт романа и понять его нравственный смысл.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и Штольц: два жизненных типа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и Штольц воплощают два пути: жизнь по инерции и жизнь в действии; роман оценивает их через последствия выбора.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Гончарова «Обломов» (1859)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как противоположность Обломова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привык жить в движении: он быстро принимает решения, не откладывает дела и воспринимает активность как естественную норму, а не как подвиг.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работа — основа личности и способ проверить себя. Он ценит порядок, дисциплину и практический результат, а не красивые намерения без поступка.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умеет приспосабливаться к обстоятельствам без внутреннего надлома. Он не боится перемен и видит в них возможность для роста, а не угрозу.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рациональности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силе Штольц не становится идеалом: ему недостает тонкости чувства. Гончаров показывает, что одна лишь деловитость не заменяет духовной глубины.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связь развивается неравномерно: каждый шаг к сближению требует от Обломова внутреннего усилия, которого он не умеет поддерживать долго.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отношений Обломова и Ольги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краткий рост и быстрое угасание чувства: любовь становится испытанием, которое Обломов не выдерживает.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романа И. А. Гончарова «Обломов» (1859)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Ильинская: образ духовного движения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показана как человек внутреннего роста: она образованна, наблюдательна и требовательна к себе. Её интересует не внешняя роль, а подлинное развитие личности.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Обломовым она выступает не только как возлюбленная, но и как нравственный ориентир. Её чувство связано с надеждой пробудить в нем волю к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Ольга не принимает самообмана и пассивности. Поэтому её линия в романе раскрывает конфликт между стремлением к идеалу и невозможностью изменить того, кто не готов меняться.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Захар и бытовая сторона обломовского мира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Захар не просто слуга, а часть обломовского уклада: он разделяет привычку к покою, держится за старые порядки и живет по инерции вместе с хозяином.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речь, манеры и неряшливость создают комический эффект, но за этим смехом скрыта точная социальная характеристика устаревшего барского быта.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Захара Гончаров показывает, что бездеятельность заражает весь дом: она проявляется в мелочах, распорядке, отношениях и даже в способе думать.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у писателя работают как средство психологического анализа: по комнате, одежде и привычкам персонажей читатель понимает их внутреннее состояние.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приемы помогают раскрыть характеры, атмосферу и авторскую оценку.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романе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не отдельно, а вместе: они создают ощущение застоя и помогают увидеть психологию героя через предметный мир.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Гончарова «Обломов» (1859)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мотивы не существуют отдельно: покой связан со временем, мечта — с несбывшейся возможностью, а любовь — с проверкой личности.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романа «Обломов»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покоя и времени показывает: роман строится вокруг внутренней неподвижности героя и постепенного утекания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художественной структуры романа И. А. Гончарова «Обломов» (1859)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и трагедия нереализованной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лишен внешней эффектности: герой не совершает решающего поступка и уходит из жизни тихо, почти буднично. Именно эта сдержанность усиливает трагическое впечатление.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страницы подчеркивают, что Обломов выбрал не борьбу, а уют и покой. Его существование постепенно сузилось до привычки, лишенной духовного движения.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романа заключается не в громком крахе, а в утрате возможностей. Человек, способный чувствовать и думать, так и не реализует собственный потенциал.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остается современным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XXI века легко узнает в Обломове привычку откладывать важное, бояться перемен и подменять реальные шаги мечтами о «когда-нибудь».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напоминает, что комфорт сам по себе не делает жизнь полноценной: без внутренней ответственности и самодисциплины человек рискует прожить не свою, а случайно сложившуюся судьбу.
</a:t>
            </a:r>
            <a:endParaRPr lang="en-US" sz="886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литературного анализа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среда, характер и отношения героя приводят к понятию «обломовщина».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«Обломова»: выбор, который определяет судьбу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Гончарова показывает, что бездействие медленно разрушает личность сильнее любых внешних потрясений. Его главный урок — необходимость внутреннего усилия, без которого жизнь превращается в ожидание.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2026-05-23T12:49:44Z</dcterms:created>
  <dcterms:modified xsi:type="dcterms:W3CDTF">2026-05-23T12:49:44Z</dcterms:modified>
</cp:coreProperties>
</file>