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«Горит село, горит родное»: проза Валентина Распутина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деревне, памяти и нравственном выборе в прозе Валентина Распутина.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и время перемен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пришёл в литературу в эпоху, когда судьба села стала одной из главных тем русской прозы. Урбанизация, отъезд молодёжи и крупные стройки изменили привычный уклад и обострили вопрос о цене прогресса.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Распутин: путь писателя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в Иркутском университете он работал в газете и вошёл в литературную среду через журналистику. Первые заметные публикации появились в 1960-е годы, когда его голос сразу выделился серьёзностью и точностью.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повседневной нравственности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интересовал не внешний сюжет, а моральный смысл обыденной жизни. В его прозе обычная деревенская ситуация становится испытанием совести, характера и способности человека отвечать за других.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родился в 1937 году в Иркутской области, и опыт сибирского детства стал основой его художественного мира. Он рано увидел, как тесно связаны человек, земля и память рода.
</a:t>
            </a:r>
            <a:endParaRPr lang="en-US" sz="86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Распутина характерны сдержанный тон, психологическая наблюдательность и внимание к внутренней речи героя. Благодаря этому бытовые события приобретают философскую глубину и звучат как разговор о судьбе человека.
</a:t>
            </a:r>
            <a:endParaRPr lang="en-US" sz="8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деревня как художественный мир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Распутина — не просто место проживания, а пространство семейной памяти. В нём сосредоточены труд, привычки, голос предков и чувство защищённости, которое невозможно заменить новым жильём.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Огород, двор, баня, кладовая и печь показывают повседневную жизнь как постоянный труд. Человек существует здесь не отдельно от природы, а внутри неё, в строгом и проверенном временем порядке.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 обозначают движение времени, путь людей и перемену поколений. Эти детали делают деревенский мир открытым и уязвимым одновременно: он связан с миром, но легко теряет устойчивость.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Кладбище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Кладбище напоминает, что жизнь деревни держится на связи с умершими. Для Распутина память о предках — не отвлечённая идея, а нравственная опора, без которой рушится чувство родины.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Уходящая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улица, берег Ангары и ветхий дом создают образ мира, который постепенно исчезает. Через такие детали писатель показывает не только сельский быт, но и историческую драму исчезновения традиции.
</a:t>
            </a:r>
            <a:endParaRPr lang="en-US" sz="8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и образ огня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пожар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горящем селе прежде всего вызывают зрительный образ пожара. Но у Распутина внешнее событие всегда шире самого факта: оно становится знаком катастрофы, затрагивающей всю деревенскую жизнь.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уничтожает не только строение, но и то, что делало дом родным: вещи, следы труда, семейные воспоминания. Вместе с ними исчезает ощущение защищённости и устойчивости человеческого мира.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символическом смысле горящее село означает потерю связи с прошлым. Когда исчезает привычный уклад, человек оказывается оторванным от предков, от земли и от собственной нравственной опоры.
</a:t>
            </a:r>
            <a:endParaRPr lang="en-US" sz="92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Необратимость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огня у Распутина подчёркивает, что разрушенное нельзя полностью вернуть. Поэтому пожар воспринимается как историческая и духовная тревога: сгорает не только деревня, но и целая форма жизни.
</a:t>
            </a:r>
            <a:endParaRPr lang="en-US" sz="9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Распутина и их 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повесть раскрывает одну из ключевых нравственных проблем, но все они связаны общим вопросом о совести.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частная история превращается в проверку человека обстоятельствами, а не только в бытовой сюжет.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В. Г. Распутина: «Деньги для Марии» (1967), «Последний срок» (1970), «Живи и помни» (1974), «Прощание с Матёрой» (1976).
</a:t>
            </a:r>
            <a:endParaRPr lang="en-US" sz="5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«Деньги для Марии»: испытание совести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Кузьмы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Кузьма переживает стыд, страх и неуверенность, понимая, что от его решения зависит судьба близкого человека. Его внутренний конфликт показывает, как трудно человеку поступить по совести, когда ему самому неуютно.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долг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находятся не деньги как таковые, а человеческие отношения. Распутин показывает, что доверие между людьми держится на готовности разделить ответственность, а не только на словах сочувствия.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вины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пережитой беды особенно ясно звучит мысль о личной ответственности перед другим человеком. Вина у Распутина — это не абстракция, а болезненное понимание, что можно было помочь, но не помог.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Беда как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начинается с ситуации, в которой помощь нужна срочно, а равнодушие становится нравственным испытанием. Окружающие оказываются перед выбором между состраданием и привычкой отстраняться от чужой беды.
</a:t>
            </a:r>
            <a:endParaRPr lang="en-US" sz="10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срок»: память семьи и уход поколения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заметен разрыв между городским укладом детей и деревенским миром матери. Они живут быстрее, поверхностнее и дальше от корней, поэтому их присутствие рядом с Анной окрашено скрытой неловкостью.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вина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всегда способны прямо признать свою вину, но она ощущается в их поведении и словах. Распутин показывает, что равнодушие к матери оборачивается утратой нравственной связи с собственным прошлым.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старухи Анны, к которой приезжают дети. Накануне её смерти семья собирается вместе, и эта встреча становится последней возможностью услышать, понять и исправить давние душевные расстояния.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Умирающее поколение в повести хранит особую правду о жизни. Через отношение к матери автор утверждает, что достоинство человека измеряется не успехом, а верностью памяти, заботой и человеческой благодарностью.
</a:t>
            </a:r>
            <a:endParaRPr lang="en-US" sz="8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Матёра: мир, который уходит в воду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который нельзя заменить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 живёт как замкнутый, но цельный мир, где дом, земля и память образуют одно целое. Когда объявляют о затоплении, жители понимают: исчезает не только деревня, но и их собственная история.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и хранители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становится голосом старшего поколения, которое не может принять разрыв с родной землёй. Для неё важно сохранить не вещи, а смысл жизни, связанный с предками, трудом и могилами семьи.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без возврата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Затопление превращает бытовое переселение в трагедию памяти. Люди покидают Матёру, но вместе с домами уходит и то, что делало их жизнь осмысленной: привычный труд, связь поколений и чувство родины.
</a:t>
            </a:r>
            <a:endParaRPr lang="en-US" sz="8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«Прощании с Матёрой»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показывает, как хозяйственное решение становится нравственной трагедией.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линии — война, любовь, вина и жертва — показывают, как личный выбор Андрея Гуськова разрушает судьбу семьи и внутренний мир Настёны.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нравственные узла определяют трагедию повести.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В. Г. Распутина «Живи и помни» (1974).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значения в прозе Распутина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помогают увидеть, как у Распутина бытовая деталь превращается в знак памяти, нравственного выбора и исторической утраты.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системы образов — дом и мать как опоры памяти; огонь и остров, напротив, обозначают разрушение привычного мира и необратимость потери.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В. Г. Распутина, перечисленным в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прозы Валентина Распутина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подробно и без лишних слов описывает дом, двор, печь, дорогу, реку. Такие детали создают ощущение подлинной жизни и помогают увидеть нравственный смысл повседневности.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звучат разговорные интонации, элементы народной речи и сибирская лексика. Благодаря этому герои говорят естественно, а деревенская среда воспринимается как живая и узнаваемая.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показывает внутренний монолог и переживания героя в момент выбора. Сдержанный тон усиливает напряжение и позволяет сосредоточиться на совести, страхе и ответственности.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у Распутина становятся символами памяти, времени и утраты. Поэтому бытовая сцена постепенно приобретает философский смысл и звучит как нравственный вопрос к читателю.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нравственные конфликты прозы Распутина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противопоставления повторяются в разных повестях и помогают увидеть, что внешний сюжет у Распутина всегда ведёт к моральному выбору.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показывает: главный конфликт возникает не между героями, а внутри человека, когда ему приходится выбирать между удобством и совестью.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В. Г. Распутина, рассмотренным в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родной землёй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у Распутина связана не только с природой, но и с человеческой историей. Она хранит след труда, речи, семейных привычек и благодарной памяти о предках.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деревни означает утрату не просто жилья, а целого мира отношений. Вместе с домом исчезают привычный труд, соседская взаимопомощь и чувство устойчивости жизни.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совесть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ущерб в прозе Распутина всегда имеет нравственную цену. Человек отвечает не только за лес, воду и землю, но и за то, каким станет его собственный характер.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месту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родной земли у писателя понимается как повседневная верность: не громкие слова, а бережное отношение к дому, памяти, людям и ответственному труду.
</a:t>
            </a:r>
            <a:endParaRPr lang="en-US" sz="10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как хранительницы памяти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Распутина особенно тесно связаны с памятью о семье и доме. Они удерживают связь поколений и напоминают, что прошлое живёт в слове, привычке и заботе.
</a:t>
            </a:r>
            <a:endParaRPr lang="en-US" sz="1156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Жертвенность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нередко принимают на себя боль, которую другие не хотят или не могут разделить. Их верность близким подчёркивает трагическую цену любви и ответственности.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распаду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женщины в прозе Распутина противостоят духовному разрыву мягко, но твёрдо. Их присутствие напоминает, что нравственная сила может сохраняться даже тогда, когда рушится привычный уклад.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Дарья, Анна, Настёна и Мария становятся нравственной опорой повествования. Через их терпение, заботу и способность сострадать Распутин показывает, как сохраняется человеческое достоинство в трудные времена.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 и другие писатели «деревенской прозы»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этого направления по-разному изображали деревню, но всех их объединяло внимание к нравственной цене исторических перемен.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эти авторы создают единый нравственный разговор о судьбе традиционного мира и ответственности человека перед ним.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«деревенской прозе» XX века.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прозы Распутина для русской литературы XX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Распутина зафиксировали перелом, когда деревенский мир быстро менялся под давлением модернизации. Его проза сохраняет живую память о жизни села и её ценностях.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частная история героя всегда связана с вопросами совести, долга и верности. Поэтому бытовой сюжет у него превращается в серьёзный нравственный разговор.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события в его книгах раскрываются как испытание характера. Через дом, семью, труд и утрату Распутин говорит о том, что определяет человека глубже всего.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закрепила высокий статус «деревенской прозы» и показала, что разговор о малой родине способен выражать судьбу страны, культуры и исторической памяти.
</a:t>
            </a:r>
            <a:endParaRPr lang="en-US" sz="10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Распутин остаётся современным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повести помогают обсуждать не только прошлое, но и сегодняшние решения о природе, семье и цене удобства, которое нередко требует духовных потерь.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Распутина в том, что он связывает общественные проблемы с личной ответственностью и заставляет думать о последствиях каждого выбора.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произведений В. Г. Распутина, отражённые в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проза о сохранении человека и его корней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Распутина убеждает, что потеря родного дома начинается с внутреннего равнодушия. Его книги учат беречь память, семью, землю и совесть, потому что именно они удерживают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2026-05-27T11:47:07Z</dcterms:created>
  <dcterms:modified xsi:type="dcterms:W3CDTF">2026-05-27T11:47:07Z</dcterms:modified>
</cp:coreProperties>
</file>