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— источник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Открывай книгу — и мир становится шире.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книги писали от руки, а теперь их печатают и читают на экранах. Формат меняется, но задача остаётся прежней: беречь знания, истории и опыт людей для новых читателей.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рукописей до экрана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книга как источник знаний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можно найти точные сведения, понятные объяснения и выводы. Она помогает не просто прочитать текст, а разобраться, почему что-то происходит и как это связано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энциклопедии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знакомят со школьными предметами, а энциклопедии собирают сведения по темам. Из них удобно узнавать новое о природе, технике, истории и жизни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мире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Познавательные книги рассказывают о животных, растениях, космосе, профессиях и городах. Они расширяют кругозор и отвечают на вопросы, которые часто появляются у любознательного читателя.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Понимание, а не только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не только складывать буквы в слова. Она помогает понять смысл прочитанного, связать новые сведения с уже известными и сделать маленький, но важный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учиться в школе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читают тексты по книге, находят нужные правила и выполняют задания. Так учебник становится настоящим помощником, который всегда подсказывает нужный шаг.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сообщений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книге легко собрать сведения для краткого сообщения. Можно выбрать нужную тему, прочитать несколько абзацев и рассказать классу только самое важное, без лишних слов.
</a:t>
            </a:r>
            <a:endParaRPr lang="en-US" sz="1366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третьеклассника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для третьего класса часто есть короткие тексты, вопросы после чтения, картинки и выделенные слова. Это помогает не потеряться и быстрее понять материал.
</a:t>
            </a:r>
            <a:endParaRPr lang="en-US" sz="1384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хорошо работает вместе с тетрадью, карандашом и внимательным взглядом. Если что-то подчеркнуть или записать, запомнить правило и ответ становится намного проще.
</a:t>
            </a:r>
            <a:endParaRPr lang="en-US" sz="13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знания можно найти в книге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животных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рассказывают, где живут звери, чем они питаются и как заботятся о детёнышах. После такого чтения даже обычный кот кажется маленьким экспертом по уюту.
</a:t>
            </a:r>
            <a:endParaRPr lang="en-US" sz="1036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книг можно узнать о временах года, растениях, дожде, снеге и смене дня и ночи. Природа становится понятнее, а наблюдать за ней — гораздо интереснее.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странах и городах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знакомят с картами, названиями стран, городов и удивительными местами. Они помогают представить, как живут люди далеко от нашего дома.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героях и поступках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книгах читатель видит дружбу, смелость, честность и помощь другим. Через поступки героев легче понять, как важно быть добрым и справедливым.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к читателю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знания превращаются в готовую книгу и доходят до читателя.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одной книги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книга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приятно держать в руках, листать страницы и рассматривать картинки. Она особенно подходит для спокойного чтения дома, когда можно не торопиться.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книга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небольшом устройстве помещается много текстов. Это удобно в дороге, в поездке и там, где хочется взять с собой сразу целую библиотеку.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бумажная, и электронная книга сохраняют знания. У каждой свой удобный способ чтения, но цель у них одна — помочь человеку узнать новое.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рисунки помогают понять текст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развороте книги яркая иллюстрация сразу привлекает внимание. Ребёнок смотрит на рисунок, потом на строки и быстрее понимает, о чём идёт речь. Так текст перестаёт быть загадкой и становится понятнее, словно у него появился добрый переводчик.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книге есть схема, шаги становятся видны почти как на дорожке из стрелок. По ней легко понять последовательность действий, а не путаться, что было сначала, а что потом. Это особенно полезно в учебных и познавательных книгах.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уточняют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под рисунком помогает заметить важную мелочь: название предмета, часть растения или особенность животного. Иногда именно одна короткая строка делает всю страницу намного полезнее и превращает красивую картинку в настоящую подсказку для читателя.
</a:t>
            </a:r>
            <a:endParaRPr lang="en-US" sz="11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читать, чтобы находить новые знания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названия, оглавления и выделенных слов. Эти подсказки помогают понять, о чём книга, и сразу найти нужную тему без долгих поисков.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нужный абзац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страницу с подходящим разделом и прочитай абзац внимательно. Если что-то неясно, вернись к строке ещё раз — второй просмотр часто делает смысл гораздо понятнее.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встречаются незнакомые слова, полезно запомнить их или выписать. Так словарный запас растёт, а чтение становится похожим на сбор маленьких сокровищ.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вопросами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текста ответь на вопросы и подумай, что уже понял, а что стоит перечитать. Такой способ помогает не просто пролистать страницу, а действительно узнать новое.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думать и сравнивать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герои делают выбор, и читатель замечает, кто поступил правильно, а кто ошибся. Так легче понять, какие поступки приводят к хорошему или плохому результату.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истории не случаются просто так. Когда ребёнок ищет, почему всё произошло именно так, он тренирует внимание и учится видеть связь между действиями и итогом.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сравнивает героев, их слова, поступки и настроение. Это помогает замечать мелочи, которые сначала кажутся незаметными, но потом делают историю понятнее и интереснее.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ответить, чему научила история и какой вывод из неё подходит в жизни. Такое размышление делает чтение полезным и немного похожим на маленькое расследование.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рядом с читателем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читальный зал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стоят высокие полки, на которых книги ждут своих читателей. За столами ребята тихо листают страницы, а рядом библиотекарь подсказывает, где искать нужную тему. В таком зале легко сосредоточиться и найти ответ без спешки.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 полочкам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одних полках стоят сказки, на других — энциклопедии, книги о природе и истории. Каталоги помогают быстро понять, где находится нужная книга. Порядок в библиотеке похож на карту: он ведёт читателя прямо к знаниям.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нужный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название книги неизвестно, библиотекарь помогает выбрать подходящую. Он подсказывает, к какой полке подойти, и объясняет, как не заблудиться среди множества изданий. Так читатель чувствует себя уверенно даже в большом книжном доме.
</a:t>
            </a:r>
            <a:endParaRPr lang="en-US" sz="11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рассказывают книги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объясняют, как растут растения, почему меняются времена года и чем полезны леса, реки и поля. Читать их — всё равно что рассматривать мир под лупой.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космосе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можно узнать о планетах, звёздах и спутниках. Книги о космосе отвечают на вопросы, которые часто возникают у любознательных детей, глядящих на ночное небо.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подсказывают, как беречь силы, соблюдать режим и заботиться о себе. Они помогают понять, почему важны движение, сон и чистые привычки каждый день.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странах и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знакомят с картой мира, культурой разных народов и особенностями городов. Из них можно узнать, где находятся далёкие страны и чем они отличаются друг от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сохраняют память человечества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рассказывают о событиях, которые уже произошли, и помогают понять, как жили люди раньше. Благодаря им прошлое не исчезает, а становится понятным и близким для новых читателей.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 изобретения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записаны важные открытия учёных и изобретателей. Читатель узнаёт, как появлялись новые знания, приборы и способы делать жизнь людей удобнее и интереснее.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известных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знакомят с путешественниками, писателями, учёными и мастерами своего дела. Такие книги показывают, как труд, настойчивость и любопытство помогают человеку оставить след в истории.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знания записаны, их можно передать дальше. Книги сохраняют опыт человечества так, чтобы его могли читать дети, внуки и даже те, кто ещё только учится задавать вопросы.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вопроса к ответу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читатель находит информацию в книге и превращает вопрос в понятный ответ.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книги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Листать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лучше переворачивать спокойно, без резких движений. Тогда книга не мнётся, не рвётся и дольше остаётся красивой, как будто только что пришла из книжного магазина.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загибать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закладывать страницы уголками, книга сохраняет аккуратный вид. Для нужного места удобнее использовать закладку — она и страницу отмечает, и книге не вредит.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в чистоте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стоит беречь от крошек, воды и грязных рук. Чистые страницы приятно читать, а сама книга дольше служит и выглядит опрятно на полке.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 на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книгу лучше аккуратно поставить на полку. Так её легко найти снова, а в комнате сразу становится уютнее и порядок не убегает, как озорной котёнок.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слов ребёнок может встретить даже в небольшом тексте и запомнить их благодаря чтению.
</a:t>
            </a:r>
            <a:endParaRPr lang="en-US" sz="124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школьник читает, тем легче ему понимать слова, вопросы и задания. Новые выражения становятся знакомыми, а речь — точнее и богаче.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«Книга — источник знаний»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маленькое путешествие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книгу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делает первый шаг и попадает в новый мир. Это может быть лес, море, город или сказочное королевство — чемодан здесь не нужен.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страницы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герои, события и неизвестные слова. Постепенно становится ясно, как устроен этот мир и почему в нём происходят разные чудеса.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Возвращаемся с открытиями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прочитана, у читателя остаются знания, впечатления и желание узнать ещё больше. Иногда появляется даже идея для следующего книжного путешествия.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особенно любят дети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устроилась у окна с книгой о смелом герое и доброй волшебнице. Страницы тихо шелестят, а за окном идёт дождь, будто сама погода слушает историю и терпеливо ждёт финал.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на ковре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сел на ковёр и открыл книгу о путешествии по морям и островам. Он будто сам отправился в путь: ищет сокровища, встречает друзей и учится не бояться трудностей.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мягком кресле лежит книга с фотографиями и рассказами о животных. Ребёнок рассматривает следы, шерсть и перья, а потом с удивлением узнаёт, как звери заботятся о своих детёнышах.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особенно нужна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подготовить домашнее задание, повторить правило и найти нужный пример. С ней школьник быстрее вспоминает материал и увереннее отвечает на уроке.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встречается новое или трудное слово, книга часто подсказывает его значение. Так чтение становится не только интересным, но и очень полезным для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убедиться, что мысль верная, книга помогает найти точный факт или объяснение. Она учит не торопиться и внимательно проверять информацию.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отдыха и идей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книга нужна просто для приятного чтения. Она дарит новые сюжеты, смешные моменты и свежие мысли, которые потом пригодятся в учёбе и в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мир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хранит опыт людей, помогает думать и каждый день открывает что-то новое. Дружить с книгой — значит становиться внимательнее, умнее и добрее.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2026-05-26T05:53:05Z</dcterms:created>
  <dcterms:modified xsi:type="dcterms:W3CDTF">2026-05-26T05:53:05Z</dcterms:modified>
</cp:coreProperties>
</file>