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image" Target="../media/image-12-9.jpe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jpe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png"/><Relationship Id="rId13" Type="http://schemas.openxmlformats.org/officeDocument/2006/relationships/image" Target="../media/image-1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371005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 когда?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2570738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Узнаём место и время без путаницы.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1185863" y="3734588"/>
            <a:ext cx="3386137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знать место и время каждый день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день мы спрашиваем: где я и когда это будет. Эти ответы помогают найти нужный класс, не опоздать на урок и вовремя прийти на встречу или домой.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«где?»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51000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рядом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51000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«где?» помогает назвать, где находится человек или предмет: дома, в классе, на улице, в парке или в магазине. Это самый простой способ начать ответ.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646108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адрес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646108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нужно объяснить место точнее, говорят адрес, номер дома, этаж, кабинет или комнату. Такие слова помогают не перепутать похожие здания и быстрее найти нужное место.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4741217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ориентир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41217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рядом называют заметный объект: дерево, остановку, мост или магазин. Тогда слушателю легче представить дорогу и понять, где искать без лишних догадок.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6836325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лишних слов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6836325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ответ на вопрос «где?» короткий, ясный и точный. Он не запутывает, а сразу подсказывает, в каком месте сейчас находится человек или вещь.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3125" y="1454022"/>
            <a:ext cx="3277500" cy="3069456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Ориентиры вокруг нас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4110050" y="1523150"/>
            <a:ext cx="46038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ориентир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110050" y="1712725"/>
            <a:ext cx="4603800" cy="2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 — это заметный предмет, который помогает найти место. Он словно маленькая подсказка для глаз: увидел знакомый объект и уже понимаешь, куда идти.
</a:t>
            </a:r>
            <a:endParaRPr lang="en-US" sz="700" dirty="0"/>
          </a:p>
        </p:txBody>
      </p:sp>
      <p:sp>
        <p:nvSpPr>
          <p:cNvPr id="13" name="Text 4"/>
          <p:cNvSpPr txBox="1"/>
          <p:nvPr/>
        </p:nvSpPr>
        <p:spPr>
          <a:xfrm>
            <a:off x="4110050" y="4022200"/>
            <a:ext cx="46038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они нужны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110050" y="4211775"/>
            <a:ext cx="4603800" cy="2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Ориентиры делают объяснение понятнее. Вместо длинного рассказа можно сказать: «рядом с библиотекой» или «у большого дерева», и сразу становится ясно, где искать.
</a:t>
            </a:r>
            <a:endParaRPr lang="en-US" sz="700" dirty="0"/>
          </a:p>
        </p:txBody>
      </p:sp>
      <p:sp>
        <p:nvSpPr>
          <p:cNvPr id="15" name="Text 6"/>
          <p:cNvSpPr txBox="1"/>
          <p:nvPr/>
        </p:nvSpPr>
        <p:spPr>
          <a:xfrm>
            <a:off x="4110050" y="3397438"/>
            <a:ext cx="46038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ориентиры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4110050" y="3587012"/>
            <a:ext cx="4603800" cy="2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ориентиром может быть кабинет, лестница, спортивный зал или столовая. Если помнить такие места, легче найти нужную дверь и не заглядывать в каждый класс.
</a:t>
            </a:r>
            <a:endParaRPr lang="en-US" sz="700" dirty="0"/>
          </a:p>
        </p:txBody>
      </p:sp>
      <p:sp>
        <p:nvSpPr>
          <p:cNvPr id="17" name="Text 8"/>
          <p:cNvSpPr txBox="1"/>
          <p:nvPr/>
        </p:nvSpPr>
        <p:spPr>
          <a:xfrm>
            <a:off x="4110050" y="2772675"/>
            <a:ext cx="46038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ориентиры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4110050" y="2962250"/>
            <a:ext cx="4603800" cy="2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Дерево, река, холм или большая поляна тоже могут быть ориентирами. Они помогают не потеряться на прогулке и лучше запомнить дорогу в знакомом месте.
</a:t>
            </a:r>
            <a:endParaRPr lang="en-US" sz="700" dirty="0"/>
          </a:p>
        </p:txBody>
      </p:sp>
      <p:sp>
        <p:nvSpPr>
          <p:cNvPr id="19" name="Text 10"/>
          <p:cNvSpPr txBox="1"/>
          <p:nvPr/>
        </p:nvSpPr>
        <p:spPr>
          <a:xfrm>
            <a:off x="4110050" y="2147913"/>
            <a:ext cx="46038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подсказки
</a:t>
            </a:r>
            <a:endParaRPr lang="en-US" sz="1000" dirty="0"/>
          </a:p>
        </p:txBody>
      </p:sp>
      <p:sp>
        <p:nvSpPr>
          <p:cNvPr id="20" name="Text 11"/>
          <p:cNvSpPr txBox="1"/>
          <p:nvPr/>
        </p:nvSpPr>
        <p:spPr>
          <a:xfrm>
            <a:off x="4110050" y="2337487"/>
            <a:ext cx="4603800" cy="2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школа, магазин, мост и остановка часто помогают в городе. Такие объекты легко заметить, поэтому они подсказывают путь даже тем, кто идёт по улице впервые.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40746" y="1816495"/>
            <a:ext cx="658031" cy="5849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08079" y="1779938"/>
            <a:ext cx="658031" cy="6580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16539" y="1779938"/>
            <a:ext cx="575777" cy="65803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и план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73125" y="2576130"/>
            <a:ext cx="2593273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местности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показывает большой участок: город, улицы, парк, реку или дорогу. По ней удобно увидеть, как далеко находятся разные места и каким путём лучше идти.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140458" y="2576130"/>
            <a:ext cx="2593273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маленького места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помогает рассмотреть небольшое пространство: класс, комнату или школьный двор. На нём видно, где находятся двери, окна, столы и другие важные детали.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907791" y="2576130"/>
            <a:ext cx="2593273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и стрелки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картах и планах есть условные знаки, названия и стрелки. Они не рисуют всё подробно, зато помогают быстро понять направление и найти нужный путь.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света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97800" y="2161475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помогает понять, где верх карты или в какую сторону двигаться. На большинстве карт его показывают сверху, чтобы людям было проще читать изображение и сравнивать направления.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97800" y="1870251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16800" y="2161475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 находится напротив севера. На карте его обычно размещают снизу. Если знать юг, легче объяснить, где находится место, не путая левую и правую стороны.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816800" y="1870251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597800" y="3740088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 часто находится слева на карте. Это полезно, когда нужно описать дорогу или найти объект рядом. Так можно точнее сказать, куда повернуть и что будет по пути.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597800" y="3448864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4816800" y="3740088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Восток обычно расположен справа. Его помогает запомнить солнце: утром оно поднимается на востоке. Такие подсказки делают ориентирование понятнее и немного похожим на игру.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4816800" y="3448864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Восток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нужное место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способ поиска по знакомым признакам, карте и указателям.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«когда?»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89550" y="1771250"/>
            <a:ext cx="1511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времени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89550" y="2243850"/>
            <a:ext cx="1511100" cy="12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«когда?» помогает узнать, в какой момент что-то происходит. Ответом может быть сейчас, утром, днём, вечером, ночью или в другой понятный срок.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2140363" y="1771250"/>
            <a:ext cx="1511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было раньше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2140363" y="2243850"/>
            <a:ext cx="1511100" cy="12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время известно, легче понять порядок событий. Можно сказать, что произошло сначала, а что потом, и не перепутать вчера, сегодня и завтра.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3814000" y="1771250"/>
            <a:ext cx="1511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Дни и даты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3814000" y="2243850"/>
            <a:ext cx="1511100" cy="12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время называют точно: в понедельник, 15 мая или в 8 часов. Такие ответы особенно полезны, когда нужно прийти вовремя и ничего не забыть.
</a:t>
            </a:r>
            <a:endParaRPr lang="en-US" sz="900" dirty="0"/>
          </a:p>
        </p:txBody>
      </p:sp>
      <p:sp>
        <p:nvSpPr>
          <p:cNvPr id="16" name="Text 8"/>
          <p:cNvSpPr txBox="1"/>
          <p:nvPr/>
        </p:nvSpPr>
        <p:spPr>
          <a:xfrm>
            <a:off x="5487238" y="1771250"/>
            <a:ext cx="1511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Времена года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5487238" y="2243850"/>
            <a:ext cx="1511100" cy="12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можно назвать и по сезону: зимой, весной, летом или осенью. Это помогает сразу представить погоду, одежду и привычные дела в разные месяцы.
</a:t>
            </a:r>
            <a:endParaRPr lang="en-US" sz="900" dirty="0"/>
          </a:p>
        </p:txBody>
      </p:sp>
      <p:sp>
        <p:nvSpPr>
          <p:cNvPr id="18" name="Text 10"/>
          <p:cNvSpPr txBox="1"/>
          <p:nvPr/>
        </p:nvSpPr>
        <p:spPr>
          <a:xfrm>
            <a:off x="7160437" y="1771250"/>
            <a:ext cx="1511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спешки
</a:t>
            </a:r>
            <a:endParaRPr lang="en-US" sz="1100" dirty="0"/>
          </a:p>
        </p:txBody>
      </p:sp>
      <p:sp>
        <p:nvSpPr>
          <p:cNvPr id="19" name="Text 11"/>
          <p:cNvSpPr txBox="1"/>
          <p:nvPr/>
        </p:nvSpPr>
        <p:spPr>
          <a:xfrm>
            <a:off x="7160437" y="2243850"/>
            <a:ext cx="1511100" cy="12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 времени делают рассказ понятным. Когда мы знаем, когда что происходит, легче строить планы и не путаться в событиях, как в потерявшемся календаре.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3125" y="1454383"/>
            <a:ext cx="3977700" cy="30687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 показывают время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859450" y="1523150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Цифры на циферблате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859450" y="1712725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 с цифрами помогают быстро увидеть время. На круглых часах легко заметить, сколько осталось до урока, прогулки или встречи, если внимательно посмотреть на циферблат.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4859450" y="3908200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привычка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859450" y="4097775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иногда смотреть на часы, легче успевать к началу урока, кружка или прогулки. Это маленькая привычка, которая очень помогает в школьной жизни.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4859450" y="3113183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Минуты и часы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4859450" y="3302758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стрелка показывает часы, а другая — минуты. Вместе они помогают узнать не просто часть дня, а точный момент, когда начинается или заканчивается дело.
</a:t>
            </a:r>
            <a:endParaRPr lang="en-US" sz="800" dirty="0"/>
          </a:p>
        </p:txBody>
      </p:sp>
      <p:sp>
        <p:nvSpPr>
          <p:cNvPr id="16" name="Text 8"/>
          <p:cNvSpPr txBox="1"/>
          <p:nvPr/>
        </p:nvSpPr>
        <p:spPr>
          <a:xfrm>
            <a:off x="4859450" y="2318167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Стрелки идут по кругу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4859450" y="2507742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Стрелки движутся по кругу и не стоят на месте. Они показывают, как время идёт вперёд, поэтому часы всегда напоминают: пора смотреть и не зевать.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суток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люди просыпаются, умываются, завтракают и собираются на дела. Это начало дня, когда всё только запускается, как будильник, который старается не уснуть.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453008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учатся, работают, гуляют и решают важные дела. В это время обычно больше всего движения, разговоров и полезных занятий.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19063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становится спокойнее. Люди возвращаются домой, отдыхают, ужинают и готовятся к следующему дню. Это время для тихих дел и уютных разговоров.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585118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Ночью темно и тихо. Большинство людей спят, чтобы набраться сил. Ночь завершает сутки и незаметно подводит нас к новому утру.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Дни недели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05004" y="2611091"/>
            <a:ext cx="14940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неделе всегда семь дней: от понедельника до воскресенья. Если вы знаете их по порядку, легче помнить уроки, кружки, поездки и семейные планы, чтобы ничего не перепутать.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05004" y="2079700"/>
            <a:ext cx="14940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 шагов времени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262979" y="2611091"/>
            <a:ext cx="14940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повторять дни недели вслух, как дружную цепочку. Тогда понедельник, вторник, среда и остальные дни перестают путаться и становятся понятными помощниками на каждый день.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7262979" y="2079700"/>
            <a:ext cx="14940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Запомнить легко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573485" y="2611091"/>
            <a:ext cx="14940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сказать точный день, сразу понятно, когда начнётся дело и сколько ждать. Так удобнее планировать занятия, праздники и маленькие радости на всю неделю.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5573485" y="2079700"/>
            <a:ext cx="14940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что будет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3883991" y="2611091"/>
            <a:ext cx="14940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дней нужны не только в школе. Они помогают договориться о встрече, записать поход к врачу и не забыть про домашнее задание, которое, увы, само себя не делает.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3883991" y="2079700"/>
            <a:ext cx="14940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помогает
</a:t>
            </a:r>
            <a:endParaRPr lang="en-US" sz="1200" dirty="0"/>
          </a:p>
        </p:txBody>
      </p:sp>
      <p:sp>
        <p:nvSpPr>
          <p:cNvPr id="18" name="Text 10"/>
          <p:cNvSpPr txBox="1"/>
          <p:nvPr/>
        </p:nvSpPr>
        <p:spPr>
          <a:xfrm>
            <a:off x="2194497" y="2611091"/>
            <a:ext cx="14940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понедельника по пятницу в школе обычно идут учебные дни. В субботу и воскресенье у многих детей выходные, поэтому можно отдыхать, гулять и успевать делать дела без спешки.
</a:t>
            </a:r>
            <a:endParaRPr lang="en-US" sz="1000" dirty="0"/>
          </a:p>
        </p:txBody>
      </p:sp>
      <p:sp>
        <p:nvSpPr>
          <p:cNvPr id="19" name="Text 11"/>
          <p:cNvSpPr txBox="1"/>
          <p:nvPr/>
        </p:nvSpPr>
        <p:spPr>
          <a:xfrm>
            <a:off x="2194497" y="2079700"/>
            <a:ext cx="14940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 отдых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9043"/>
            <a:ext cx="2093794" cy="195270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78248" y="1409043"/>
            <a:ext cx="2093794" cy="195270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72041" y="1409043"/>
            <a:ext cx="2093794" cy="195270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63254" y="1409043"/>
            <a:ext cx="2093794" cy="1952708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Месяцы и времена года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4" name="Text 2"/>
          <p:cNvSpPr txBox="1"/>
          <p:nvPr/>
        </p:nvSpPr>
        <p:spPr>
          <a:xfrm>
            <a:off x="490692" y="3539305"/>
            <a:ext cx="1880486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просыпается первой
</a:t>
            </a:r>
            <a:pPr algn="ctr" indent="0" marL="0">
              <a:lnSpc>
                <a:spcPct val="100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6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природа будто открывает глаза после сна. Появляются первые цветы, становится теплее, а на деревьях распускаются листья. В календаре это время ждут особенно внимательно, потому что впереди прогулки, праздники и звонкие ручьи.
</a:t>
            </a:r>
            <a:endParaRPr lang="en-US" sz="872" dirty="0"/>
          </a:p>
        </p:txBody>
      </p:sp>
      <p:sp>
        <p:nvSpPr>
          <p:cNvPr id="15" name="Text 3"/>
          <p:cNvSpPr txBox="1"/>
          <p:nvPr/>
        </p:nvSpPr>
        <p:spPr>
          <a:xfrm>
            <a:off x="2583653" y="3539305"/>
            <a:ext cx="1880486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любит солнце
</a:t>
            </a:r>
            <a:pPr algn="ctr" indent="0" marL="0">
              <a:lnSpc>
                <a:spcPct val="100000"/>
              </a:lnSpc>
              <a:buNone/>
            </a:pPr>
            <a:r>
              <a:rPr lang="en-US" sz="7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дни длинные, а солнце светит ярко и щедро. Можно гулять, купаться, собирать ягоды и отправляться в поездки. В это время года особенно заметно, как календарь подсказывает долгожданные каникулы.
</a:t>
            </a:r>
            <a:endParaRPr lang="en-US" sz="896" dirty="0"/>
          </a:p>
        </p:txBody>
      </p:sp>
      <p:sp>
        <p:nvSpPr>
          <p:cNvPr id="16" name="Text 4"/>
          <p:cNvSpPr txBox="1"/>
          <p:nvPr/>
        </p:nvSpPr>
        <p:spPr>
          <a:xfrm>
            <a:off x="4677447" y="3539305"/>
            <a:ext cx="1880486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меняет краски
</a:t>
            </a:r>
            <a:pPr algn="ctr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листья желтеют, краснеют и шуршат под ногами. Воздух становится прохладнее, а в школе снова много дел. Это время года легко узнать по листьям, дождю и тёплым шарфам.
</a:t>
            </a:r>
            <a:endParaRPr lang="en-US" sz="991" dirty="0"/>
          </a:p>
        </p:txBody>
      </p:sp>
      <p:sp>
        <p:nvSpPr>
          <p:cNvPr id="17" name="Text 5"/>
          <p:cNvSpPr txBox="1"/>
          <p:nvPr/>
        </p:nvSpPr>
        <p:spPr>
          <a:xfrm>
            <a:off x="6768658" y="3539305"/>
            <a:ext cx="1880486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приносит снег
</a:t>
            </a:r>
            <a:pPr algn="ctr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всё вокруг становится белым и тихим, будто укрытым пушистым одеялом. Появляются снег, мороз и весёлые зимние игры. По этим признакам легко понять, какой сейчас сезон, даже без календаря.
</a:t>
            </a:r>
            <a:endParaRPr lang="en-US" sz="94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373137" y="4621425"/>
            <a:ext cx="6563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Календарный год состоит из 12 месяцев.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1092825"/>
            <a:ext cx="6801900" cy="7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число помогает быстро находить нужную дату, планировать праздники и считать, сколько времени осталось до важного дня. 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1982628"/>
            <a:ext cx="6801900" cy="101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
</a:t>
            </a:r>
            <a:endParaRPr lang="en-US" sz="5900" dirty="0"/>
          </a:p>
        </p:txBody>
      </p:sp>
      <p:sp>
        <p:nvSpPr>
          <p:cNvPr id="9" name="Text 4"/>
          <p:cNvSpPr txBox="1"/>
          <p:nvPr/>
        </p:nvSpPr>
        <p:spPr>
          <a:xfrm>
            <a:off x="373125" y="3113703"/>
            <a:ext cx="4946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месяцев показывает календарь в одном году.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события идут по порядку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1352705" y="3343826"/>
            <a:ext cx="2816942" cy="906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наступает следующее событие: дорога в школу, урок, прогулка или обед. Слово помогает показать, что одно дело идёт после другого.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730007" y="1625137"/>
            <a:ext cx="2816942" cy="906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
</a:t>
            </a:r>
            <a:pPr algn="ctr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происходит первое действие: дети просыпаются, завтракают и собираются. Так начинается день, и без этого шага дальше никуда, даже если очень хочется.
</a:t>
            </a:r>
            <a:endParaRPr lang="en-US" sz="1378" dirty="0"/>
          </a:p>
        </p:txBody>
      </p:sp>
      <p:sp>
        <p:nvSpPr>
          <p:cNvPr id="12" name="Text 4"/>
          <p:cNvSpPr txBox="1"/>
          <p:nvPr/>
        </p:nvSpPr>
        <p:spPr>
          <a:xfrm>
            <a:off x="4278608" y="1625137"/>
            <a:ext cx="2816942" cy="906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Раньше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Раньше было то, что случилось до этого момента. Если вспомнить вчерашний день или прошлую неделю, легче понять, откуда началась история.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27730" y="3343826"/>
            <a:ext cx="2816942" cy="906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
</a:t>
            </a:r>
            <a:pPr algn="ctr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будет то, что произойдёт после. Это может быть вечерняя прогулка, домашнее задание или долгожданный праздник. Так события выстраиваются в понятную дорожку.
</a:t>
            </a:r>
            <a:endParaRPr lang="en-US" sz="132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понять, когда это было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найти время по памяти, часам и календарю.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409792"/>
            <a:ext cx="2752200" cy="19512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5900" y="1409792"/>
            <a:ext cx="2752200" cy="1951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18650" y="1409792"/>
            <a:ext cx="2752200" cy="19512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 когда встречаются вместе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4" name="Text 2"/>
          <p:cNvSpPr txBox="1"/>
          <p:nvPr/>
        </p:nvSpPr>
        <p:spPr>
          <a:xfrm>
            <a:off x="690100" y="3457175"/>
            <a:ext cx="2311314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начинается вовремя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говорит, что урок проходит в классе в девять часов. Здесь сразу нужны два ответа: где мы находимся и когда начинается занятие. Так всем проще прийти без опозданий и лишней суеты.
</a:t>
            </a:r>
            <a:endParaRPr lang="en-US" sz="1206" dirty="0"/>
          </a:p>
        </p:txBody>
      </p:sp>
      <p:sp>
        <p:nvSpPr>
          <p:cNvPr id="15" name="Text 3"/>
          <p:cNvSpPr txBox="1"/>
          <p:nvPr/>
        </p:nvSpPr>
        <p:spPr>
          <a:xfrm>
            <a:off x="3512850" y="3457175"/>
            <a:ext cx="2311200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в школе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праздник может проходить в актовом зале или во дворе, а ещё весной, когда уже тепло и светло. Место и время вместе делают событие понятным, как хорошая подсказка на карте дня.
</a:t>
            </a:r>
            <a:endParaRPr lang="en-US" sz="1206" dirty="0"/>
          </a:p>
        </p:txBody>
      </p:sp>
      <p:sp>
        <p:nvSpPr>
          <p:cNvPr id="16" name="Text 4"/>
          <p:cNvSpPr txBox="1"/>
          <p:nvPr/>
        </p:nvSpPr>
        <p:spPr>
          <a:xfrm>
            <a:off x="6335600" y="3457175"/>
            <a:ext cx="2311200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Поездка к бабушке
</a:t>
            </a:r>
            <a:pPr algn="l" indent="0" marL="0">
              <a:lnSpc>
                <a:spcPct val="100000"/>
              </a:lnSpc>
              <a:buNone/>
            </a:pPr>
            <a:r>
              <a:rPr lang="en-US" sz="10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поездка начинается на вокзале утром, то место и время снова работают в паре. Ребёнок сразу понимает, куда идти, когда выходить и почему чемодан лучше собрать заранее.
</a:t>
            </a:r>
            <a:endParaRPr lang="en-US" sz="121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386" y="2687716"/>
            <a:ext cx="255920" cy="34122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78220" y="2721838"/>
            <a:ext cx="341226" cy="27298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22939" y="2687716"/>
            <a:ext cx="341226" cy="341226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876588" y="2687716"/>
            <a:ext cx="298573" cy="341226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Вопросы-помощники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7" name="Text 2"/>
          <p:cNvSpPr txBox="1"/>
          <p:nvPr/>
        </p:nvSpPr>
        <p:spPr>
          <a:xfrm>
            <a:off x="935250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я сейчас?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вопрос помогает понять своё место: дом, школа, двор или автобус. Если ответ точный, легче не заблудиться и быстрее найти нужный путь.
</a:t>
            </a:r>
            <a:endParaRPr lang="en-US" sz="1400" dirty="0"/>
          </a:p>
        </p:txBody>
      </p:sp>
      <p:sp>
        <p:nvSpPr>
          <p:cNvPr id="18" name="Text 3"/>
          <p:cNvSpPr txBox="1"/>
          <p:nvPr/>
        </p:nvSpPr>
        <p:spPr>
          <a:xfrm>
            <a:off x="3061736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Куда иду?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вопрос нужен, когда человек выбирает направление. Он помогает не кружить на одном месте и идти туда, где его уже ждут.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5206456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началось?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вопрос нужен, чтобы узнать начало события: урока, прогулки или поездки. С ним проще понять порядок дел и не опоздать на важное.
</a:t>
            </a:r>
            <a:endParaRPr lang="en-US" sz="1400" dirty="0"/>
          </a:p>
        </p:txBody>
      </p:sp>
      <p:sp>
        <p:nvSpPr>
          <p:cNvPr id="20" name="Text 5"/>
          <p:cNvSpPr txBox="1"/>
          <p:nvPr/>
        </p:nvSpPr>
        <p:spPr>
          <a:xfrm>
            <a:off x="7338777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закончится?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знать конец дела, легче планировать день и отдых. Время становится понятнее, а ожидание — спокойнее, почти как у героя перед любимым праздником.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и путаница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51000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Адрес и ориентир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51000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дети называют только магазин, дерево или остановку и забывают точный адрес. Ориентир помогает найти место, но для уверенности лучше назвать улицу и номер дома.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646108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и вечер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646108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и вечер легко перепутать, если спешить. Чтобы не ошибиться, стоит посмотреть на часы и вспомнить, светло ли сейчас за окном или уже темно.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4741217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Вчера и завтра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41217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Вчера уже прошло, а завтра ещё не наступило, поэтому эти слова часто путаются. Проверка календаря помогает быстро понять, о каком дне идёт речь.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6836325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 и минуты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6836325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называют только час, а про минуты забывают. Из-за этого можно прийти слишком рано или чуть позже. Точное время делает договорённость понятной и аккуратной.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из жизни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50900" y="1523150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рядом с домом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750900" y="1712725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может сказать, где находится школа: на улице, рядом с домом, возле парка или у остановки. Такое описание помогает быстро объяснить дорогу другу или родителям.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859450" y="3908200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и встреча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859450" y="4097775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день рождения друга важно знать, где будет праздник и во сколько прийти. Так можно не пропустить торт, игры и самое весёлое поздравление.
</a:t>
            </a:r>
            <a:endParaRPr lang="en-US" sz="800" dirty="0"/>
          </a:p>
        </p:txBody>
      </p:sp>
      <p:sp>
        <p:nvSpPr>
          <p:cNvPr id="13" name="Text 6"/>
          <p:cNvSpPr txBox="1"/>
          <p:nvPr/>
        </p:nvSpPr>
        <p:spPr>
          <a:xfrm>
            <a:off x="3489933" y="3113183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домой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3489933" y="3302758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пути домой тоже нужны слова про место и время: где повернуть, когда выйти и сколько идти. Тогда прогулка или поездка проходит без лишней путаницы.
</a:t>
            </a:r>
            <a:endParaRPr lang="en-US" sz="800" dirty="0"/>
          </a:p>
        </p:txBody>
      </p:sp>
      <p:sp>
        <p:nvSpPr>
          <p:cNvPr id="15" name="Text 8"/>
          <p:cNvSpPr txBox="1"/>
          <p:nvPr/>
        </p:nvSpPr>
        <p:spPr>
          <a:xfrm>
            <a:off x="2120417" y="2318167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урока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2120417" y="2507742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знать, когда начинается урок, чтобы успеть подготовить тетрадь, учебник и хорошее настроение. Если время названо точно, утро становится намного спокойнее.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 когда помогают каждый день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«где?» и «когда?» делают жизнь понятнее: они помогают найти место, выбрать время и не запутаться. Карта, план, часы и календарь всегда готовы прийти на помощь.
</a:t>
            </a:r>
            <a:endParaRPr lang="en-US" sz="136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2026-05-25T18:05:41Z</dcterms:created>
  <dcterms:modified xsi:type="dcterms:W3CDTF">2026-05-25T18:05:41Z</dcterms:modified>
</cp:coreProperties>
</file>