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Ахматова. Очерк жизни и творчества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памяти, любви и нравственной стойкости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на переломе эпох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поэзия выросла на стыке Серебряного века, акмеизма и бурной истории XX века, где личное чувство постоянно сталкивалось с исторической драмой.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литературные впечатления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Горенко родилась в 1889 году в Одессе, а детство провела в Царском Селе — месте, которое позже станет важным источником ее памяти и поэтических ассоциаций.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училась в Киеве и продолжила образование на Высших женских курсах, где рано проявились ее дисциплина, наблюдательность и интерес к точности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Пушкина, Лермонтова, Некрасова и французских символистов сформировало ее вкус к форме, музыкальности стиха и психологической выразительности.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 как пространство памяти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начало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Ахматовой Царское Село было связано с детством и первыми сильными впечатлениями. Эти воспоминания позже превратились в устойчивый мотив утраченного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воспринимался ею как часть пушкинской России. Поэтому в ее стихах он становится знаком связи между личной биографией и историей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Гумилев и круг «Цеха поэтов»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Ахматова вышла замуж за Николая Гумилева, который был не только поэтом, но и организатором «Цеха поэтов» — объединения профессионалов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отстаивали ясность, предметность и строгую композицию, противопоставляя их расплывчатости и чрезмерной условности символизма.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среде Ахматова быстро выделилась: ее ранние книги сделали ее одной из самых заметных фигур новой русской поэзии.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частная лирика постепенно расширялась до масштаба исторического свидетельства.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Ахматовой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становилась эпоха, тем сильнее в ее поэзии звучали память, ответственность и гражданская интонация.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даты Ахматовой: 1889, 1912, 1914, 1917, 1921, 1935–1940, 1946, 1965.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чувство не идеализируется: оно связано с ревностью, разлукой и внутренней болью, которую героиня переживает без внешней драматизации.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речь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разговорная манера создают впечатление естественного голоса, за которым скрыта высокая напряженность и строгий самоконтроль.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передает переживание через взгляд, жест, паузу или интонацию. Такая конкретность делает эмоцию особенно убедительной и живой.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у Ахматовой уязвима, но не сломлена. В ее поведении всегда сохраняются достоинство, внутренняя свобода и чувство меры.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лирика: любовь, гордость, психологическая точность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поэтическая манера Ахматовой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требовал ясности, предметности и точного слова, поэтому Ахматова строила стихотворение вокруг конкретной детали, а не отвлеченного символа.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письмо, улица, шаги или молчание у нее становятся носителями смысла: через обыденную вещь раскрывается сложное психологическое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Ахматовой и их место в развитии ее поэзии.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сборники Ахматовой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книги к книге ее поэзия движется от интимного переживания к более широкому историческому и культурному взгляду.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сборники А. А. Ахматовой; даты публикаций.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изменение поэтического голоса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революционный перелом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Потрясение старого мира усилило в стихах Ахматовой мотивы утраты, тревоги и исторической неустойчивости. Личное чувство стало восприниматься как часть общей катастрофы.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путь к гражданской поэзии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исторического давления подготовило переход к трагическому и свидетельскому письму, где частная боль приобретает общенародный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новая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Интимная тема не исчезла, но в ней появилось больше сдержанной скорби и внутренней ответственности. Поэт все отчетливее ощущает связь между судьбой человека и судьбой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Аресты, запреты и годы испытаний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она все чаще сталкивалась с запретами на публикации и пристальным вниманием властей; литературная работа велась в условиях постоянной опасности и самоцензуры.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близких, в том числе сына Льва Гумилева и Николая Пунина, усилили в ее стихах мотивы ожидания, одиночества и внутренней стойкости перед насилием.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 Николая Гумилева в 1921 году стал для Ахматовой не только личной потерей, но и знаком начавшейся эпохи страха, в которой поэт оказался особенно уязвимым.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репрессий придал поздней лирике Ахматовой трагическую глубину и сделал «Реквием» не только личным свидетельством, но и голосом целого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цикл «Реквием»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определившая рождение и сохранение цикла в 1930–1940-е годы и его последующую публикацию за рубежом.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как поэтический памятник эпохе террора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объединяет личную боль матери с общей трагедией страны, поэтому частное переживание в нем приобретает значение исторического свидетельства о времени массовых репрессий.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интонация, простая лексика и строгая композиция превращают «Реквием» в памятник памяти, в котором нравственный долг важнее любого внешнего пафоса.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тюремные очереди, оцепенение, страх за близких и попытка сохранить человеческое достоинство там, где насилие подчиняет себе повседневную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послевоенные испытания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Ахматова пережила блокаду Ленинграда и эвакуацию; военная лирика этого времени соединяет скорбь о потерях, патриотическое чувство и верность культурной памяти.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1946 года новая волна критики и ограничения публикаций не сломили ее творческую волю: Ахматова продолжала писать, сохраняя внутреннюю независимость и требовательность к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 отражает доминирующие смысловые линии, заметные от ранних сборников до поздних циклов и поэм.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Ахматовой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память, любовь и историческая трагедия; именно они связывают личную лирику Ахматовой с общенациональным опытом.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А. А. Ахматовой; тематический анализ произведений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без героя»: итог многолетней работы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без героя» создавалась на протяжении многих лет и стала одним из самых сложных текстов Ахматовой, вобравшим личную память и опыт целой эпохи.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соединяются Петербург, Серебряный век, маскарадные мотивы, цитаты и скрытые исторические намеки, создающие ощущение многослойного и подвижного времени.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здесь постоянно возвращается в настоящее, поэтому поэма читается как художественная летопись ушедшего мира, а не как обычное лирическое высказывание.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Ахматова предстает в ней как поэт культурной памяти, умеющий превращать личные ассоциации в сложное историческое и философское размышление.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Ахматова достигает эмоциональной силы и психологической точности без лишней риторики.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 Ахматовой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стиль строится на точности, сдержанности и выразительной детали, поэтому сильное чувство возникает без декларативности и прямых объяснений.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А. А. Ахматовой; наблюдения литературоведческого анализа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97" y="1567421"/>
            <a:ext cx="2835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 и поздние годы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поздние десятилетия Ахматова воспринималась как один из главных классиков русской поэзии XX века, а ее имя стало известно далеко за пределами СССР.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Оксфордская награда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ей была присуждена почетная степень Оксфордского университета — знак мирового уважения к ее творчеству и нравственной позиции.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символ эпохи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Ахматова уже была не только автором лирики, но и символом верности слову, сохраненного достоинства и культурной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 школьном изучении литературы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Ахматова помогает увидеть, как личная лирика может вырасти до гражданского высказывания и разговора о судьбе человека в истории.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стихи удобны для анализа темы достоинства, памяти и нравственного выбора: в них ясно показано, как слово отражает внутреннюю ответственность личности.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важна доступность ее поэтического языка: за внешней сдержанностью в нем раскрываются сложные чувства и глубокий смысл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слово, которое хранит память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 показала, как поэзия может соединять личное чувство, историческую правду и нравственную стойкость; именно поэтому ее голос остается живым и сегодня.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2026-05-23T16:01:41Z</dcterms:created>
  <dcterms:modified xsi:type="dcterms:W3CDTF">2026-05-23T16:01:41Z</dcterms:modified>
</cp:coreProperties>
</file>