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школьного участка
</a:t>
            </a:r>
            <a:endParaRPr lang="en-US" sz="2911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школы как единая система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школьный участок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участок — это пространство, которым пользуются каждый день. Его план показывает дорожки, входы, площадки, зелёные насаждения и служебные зоны, чтобы территория была понятной, красивой и удобной.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на территории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Покрытия и 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Покрытия, деревья и уклоны подсказывают, где безопасно ходить, где нужна тень и где возможны лужи. Эти детали особенно важны перед зонированием.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участка помогают понять размер территории и её связь с улицей, двором и соседними постройками. Без этого трудно точно разместить зоны и маршруты.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карта позволяет увидеть уже готовые места и слабые участки. Она помогает не рисовать план вслепую, а опираться на реальные условия территории.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 входы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 входы показывают, откуда дети приходят и куда направляются. Эти точки задают основные потоки движения и влияют на удобство всей схемы.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Замеры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замеры помогают понять ширину дорожек, расстояние между зонами и размеры площадок. Даже небольшая ошибка на этом этапе может усложнить весь проект.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участок обходят пешком и смотрят на него глазами пользователей: где неудобно идти, где дети останавливаются, где мешают узкие проходы или резкие перепады покрытия.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учеников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где дети собираются чаще всего и какие места требуют изменений. Так план строится не по догадке, а по реальному использованию территории.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заметки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делают фотографии и короткие записи, чтобы не потерять важные детали. Особенно полезны снимки луж, тени, шумных мест и участков со слабой видимостью.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делят участок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планирования от анализа территории к распределению функций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0" y="1611696"/>
            <a:ext cx="454484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делает план понятным для чтения. Единые условные знаки помогают быстро отличать дорожки, зелёные элементы, входы и зоны отдыха.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знаки одинаковы на всём плане, его легче читать, сравнивать и обсуждать без путаницы.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условных обозначений для плана школьного участка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45168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45168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448" y="1925962"/>
            <a:ext cx="441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1680" y="1925962"/>
            <a:ext cx="441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зоны нужны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или огород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сад или огород помогает изучать растения и ухаживать за ними. Такая зона делает участок не только красивым, но и полезным для наблюдений.
</a:t>
            </a:r>
            <a:endParaRPr lang="en-US" sz="975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Пешеходные тропы соединяют все части участка между собой. Они должны быть прямыми, понятными и не мешать движению в других зонах.
</a:t>
            </a:r>
            <a:endParaRPr lang="en-US" sz="1073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проходят игры, упражнения и подвижные занятия. Для такой зоны нужны ровное покрытие, свободное пространство вокруг и удобное расположение вдали от мест тихого отдыха.
</a:t>
            </a:r>
            <a:endParaRPr lang="en-US" sz="65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пространство для подвижных игр и общения на переменах. Оно должно быть хорошо просматриваемым, безопасным и отделённым от более спокойных участков.
</a:t>
            </a:r>
            <a:endParaRPr lang="en-US" sz="65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нужен для отдыха, чтения и коротких разговоров. В нём особенно важны тень, скамейки и удалённость от шумных маршрутов.
</a:t>
            </a:r>
            <a:endParaRPr lang="en-US" sz="755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маршруты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главные точки: вход, здание, площадки и места отдыха. От них строят самые короткие и понятные связи, чтобы маршрут был логичным.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ход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прокладывают так, чтобы дети не пересекали опасные участки и не шли зигзагами. Удобный путь экономит время и снижает хаотичное движение.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для 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Ширину выбирают по числу людей, которые идут рядом. Если маршрут слишком узкий, он быстро становится неудобным и мешает проходу в часы перемен.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активностей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зона должна быть достаточно просторной, чтобы игры не мешали соседним участкам. На плане удобно показывать её отдельные элементы разными цветами.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места отводят тому, что требует постоянного движения, а свободный край зоны оставляют для безопасности и переходов.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элементов активной зоны школьного участка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элемента формируют комфортную зону отдыха.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элемента — скамейки, тень и удалённость от движения — делают место спокойным и удобным для короткого 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организации школьного участка для учебной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рамка участка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деревьев вдоль границы участка создаёт тень и визуально объединяет территорию школы. Под кронами можно оставить пространство для прохода, а в более открытых местах — посадить кустарники и цветники.
</a:t>
            </a:r>
            <a:endParaRPr lang="en-US" sz="1098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 часть обучения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сад делает участок живым и понятным для наблюдений. На небольших грядках удобно показывать, как растут овощи, зелень и цветы, а рядом можно разместить место для полива и ухода.
</a:t>
            </a:r>
            <a:endParaRPr lang="en-US" sz="1039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 природный цикл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Компостная или хозяйственная зона помогает не только поддерживать порядок, но и объяснять природный цикл. Здесь видно, как растительные остатки превращаются в полезную почву, а территория становится более ухоженной.
</a:t>
            </a:r>
            <a:endParaRPr lang="en-US" sz="1036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вокруг школы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учебной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учебная зона соединяет наблюдения, опыты и работу с природным материалом.
</a:t>
            </a:r>
            <a:endParaRPr lang="en-US" sz="211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участок безопасным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6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потоков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отдыха, игровые площадки и проходы нужно разделять заранее. Тогда дети не пересекаются в узких местах, а движение по участку остаётся спокойным и предсказуемым.
</a:t>
            </a:r>
            <a:endParaRPr lang="en-US" sz="1079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площадок должны быть видимыми и понятными. Для этого используют разметку, ограждения, бордюры или разные покрытия, чтобы ребёнок сразу понимал, где можно играть, а где нельзя.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4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объекты не размещают на основных маршрутах. Люки, неровности, скользкие участки и хозяйственные зоны переносят в стороны от движения детей и отмечают особенно заметно.
</a:t>
            </a:r>
            <a:endParaRPr lang="en-US" sz="1075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обзор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Взрослым нужен хороший обзор всех ключевых площадок. Если деревья, постройки или высокие ограждения мешают видеть участок, планировку пересматривают и оставляют открытые линии наблюдения.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без препятствий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Подходы к дверям и площадкам делают достаточно широкими и свободными от препятствий. Это облегчает движение в группе, с сумкой, коляской или вспомогательными средствами.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Безбарьерный путь должен вести от входа к школе и основным площадкам без резких перепадов. Плавные уклоны и ровное покрытие помогают двигаться самостоятельно и без лишних остановок.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участке важно избегать слишком крутых и запутанных путей. Чем проще маршрут и чем понятнее его направление, тем легче ориентироваться ученикам и гостям школы.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Съезды и переходы проектируют там, где меняется высота или покрытие. Их отмечают на плане отдельно, чтобы любой пользователь сразу видел удобный способ пройти дальше.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задерживается дольше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выделяют места, где вода собирается после дождя: низины, стыки покрытий и участки возле дорожек. Это помогает заранее спланировать отвод влаги.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приоритет у площадки и низины: там вода задерживается дольше всего, а значит, именно эти места нужно проверять в первую очередь.
</a:t>
            </a:r>
            <a:endParaRPr lang="en-US" sz="83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оценки участков по наблюдениям после дождя, школьный проект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важных объектов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распределить элементы инфраструктуры по назначению и месту размещения. Важно, чтобы они были удобны в использовании и не мешали основным маршрутам.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инфраструктура к маршрутам, тем удобнее ей пользоваться. При этом хозяйственные элементы лучше уводить с зон отдыха и игр.
</a:t>
            </a:r>
            <a:endParaRPr lang="en-US" sz="865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размещения объектов школьной территории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48" y="3648244"/>
            <a:ext cx="63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5471" y="3648243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света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Столбы и фонари ставят у входов, чтобы путь к школе был хорошо виден с улицы и со двора. Здесь особенно важны чёткие границы света и отсутствие тёмных углов.
</a:t>
            </a:r>
            <a:endParaRPr lang="en-US" sz="858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дорожках свет нужен равномерно, без резких перепадов яркости. Так детям легче идти вечером, а сами маршруты читаются как понятная линия от одной части участка к другой.
</a:t>
            </a:r>
            <a:endParaRPr lang="en-US" sz="826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 спортивными и игровыми площадками освещение помогает видеть движение и вовремя замечать препятствия. Это делает вечерние занятия спокойнее и безопаснее для всех участников.
</a:t>
            </a:r>
            <a:endParaRPr lang="en-US" sz="792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места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высокие ограждения и плотные тени могут скрывать участок от обзора. Поэтому на плане отмечают места, где свет нужен особенно тщательно, чтобы не оставалось тёмных зон.
</a:t>
            </a:r>
            <a:endParaRPr lang="en-US" sz="83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готовому участку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показывают, как идея превращается в рабочий план с участием школьного сообщества.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финальной схеме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6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план выглядит как аккуратный вид сверху. На нём сразу заметны входы, здания, дорожки и основные площадки, поэтому легко понять, как устроена вся территория.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подписи делают схему понятной без дополнительных объяснений. По условным знакам можно быстро найти спорт, отдых, зелёные зоны и учебные места.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исходной ситуацией видно, что изменится на участке. Такой план помогает обсуждать решения, проверять удобство маршрутов и видеть, где территория станет безопаснее.
</a:t>
            </a:r>
            <a:endParaRPr lang="en-US" sz="12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участок как единое пространство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школьный участок — это не просто красивое пространство, а удобная и безопасная среда для учёбы, отдыха и движения. Когда план продуман, территория работает для всех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2026-07-26T17:04:35Z</dcterms:created>
  <dcterms:modified xsi:type="dcterms:W3CDTF">2026-07-26T17:04:35Z</dcterms:modified>
</cp:coreProperties>
</file>