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целого выражения в 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скобок к многочлену — шаг за шагом.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преобразование выражений делает запись короче, облегчает вычисления и помогает решать задачи на формулы, периметр, площадь и движение. Это важный навык для дальнейшей алгебры.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упрощение помогает в алгебре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целым выражением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на букву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Целым называют выражение, в котором нет деления на выражение с переменной в знаменателе. Оно строится только из разрешённых алгебраических действий.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такое выражение входят числа, переменные, степени, скобки, а также сложение, вычитание и умножение. Эти элементы можно сочетать в разных формах.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выражения часто появляются в школьных формулах и текстовых задачах. Их удобно преобразовывать, чтобы получить более простую и понятную запись.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целым выражениям относятся 2(x+3), 5a-2b+7 и (m-4) (m+1). В каждом примере нет деления на выражение с буквой.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одночленов
</a:t>
            </a:r>
            <a:pPr algn="l" indent="0" marL="0">
              <a:lnSpc>
                <a:spcPct val="15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запись, состоящая из нескольких одночленов, соединённых знаками сложения или вычитания. Такая форма часто получается после раскрытия скобок.
</a:t>
            </a:r>
            <a:endParaRPr lang="en-US" sz="1061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одночлена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включает числовой коэффициент и буквенную часть. Например, в 7x коэффициент равен 7, а буквенная часть — x.
</a:t>
            </a:r>
            <a:endParaRPr lang="en-US" sz="1294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членов
</a:t>
            </a:r>
            <a:pPr algn="l" indent="0" marL="0">
              <a:lnSpc>
                <a:spcPct val="15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можно складывать и вычитать только подобные члены. Это делает выражение короче и упрощает дальнейшие вычисления.
</a:t>
            </a:r>
            <a:endParaRPr lang="en-US" sz="12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и приведении подобных 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a(b+c)=ab+ac показывает, что множитель перед скобками умножается на каждое слагаемое внутри. Это основа раскрытия скобок в алгебре.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стоит разность, действует тот же принцип: a(b-c)=ab-ac. Знак перед вторым слагаемым сохраняется после умножения.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скобками стоит минус, он относится ко всем членам внутри. Поэтому -(x-4) превращается в -x+4, а не в x-4.
</a:t>
            </a:r>
            <a:endParaRPr lang="en-US" sz="1274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этого свойства невозможно правильно раскрывать большинство скобок. Оно помогает быстро преобразовывать выражения и получать более удобную запись.
</a:t>
            </a:r>
            <a:endParaRPr lang="en-US" sz="10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«Преобразование целого выражения в многочлен»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одну и ту же идею: каждый член в скобках умножается на внешний множитель, а знаки сохраняются по правилам алгебры.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все выражения становятся короче и состоят из нескольких одночленов, что облегчает дальнейшее преобразование.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правила особенно важны: знак «плюс» ничего не меняет, а знак «минус» меняет знаки всех слагаемых внутри скобок.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смены знака нужно помнить при работе со скобками.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раскрытия скобок в школьной алгебре,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записи и то, что происходит при раскрытии скобок.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множитель действует на каждый член в скобках, а минус перед скобками меняет знаки у всех слагаемых.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распределительного свойства и работы со знаком минус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правил раскрытия скобок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3x(2x-5) получаем 6x²-15x. Такой способ часто используют при раскрытии скобок и дальнейшем упрощении выражений.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 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умножить на каждый член многочлена отдельно. Это значит, что ни один член в скобках нельзя пропустить при вычислении.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Перемножаем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числа, а затем записывают буквенную часть. Например, в 3x·2x коэффициенты дают 6, а буквы объединяются в x².
</a:t>
            </a:r>
            <a:endParaRPr lang="en-US" sz="1184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буквы умножаются друг на друга, степени складываются: x·x=x², x·x²=x³. Это помогает правильно записать результат.
</a:t>
            </a:r>
            <a:endParaRPr lang="en-US" sz="11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отдельно
</a:t>
            </a:r>
            <a:pPr algn="l" indent="0" marL="0">
              <a:lnSpc>
                <a:spcPct val="150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первый многочлен умножают на каждый член второго. Это означает, что ни одно слагаемое в скобках нельзя пропустить: результат строится по всем возможным парам множителей.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раскрытия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(x+2) (x+3) получаются четыре произведения: x·x, x·3, 2·x и 2·3. После записи всех результатов получается x²+3x+2x+6.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Сведение подобных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одинаковые слагаемые объединяют. В примере 3x и 2x складываются в 5x, поэтому итоговая запись становится короче и удобнее: x²+5x+6.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нужно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используют, если в выражении две пары скобок или нужно перемножить два многочлена. Он помогает перейти от длинной записи к многочлену для дальнейших вычислений.
</a:t>
            </a:r>
            <a:endParaRPr lang="en-US" sz="12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теме, без статистического источника.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ошибки встречаются чаще и на что стоит обратить внимание в первую очередь при выполнении упражнений.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из-за пропуска множителя и знаков. Значит, при проверке нужно сначала смотреть на скобки и только потом на 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члены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называют члены, у которых совпадают буквы и их степени. Если отличается хотя бы одна буква или степень, такие слагаемые уже нельзя объединять в одно.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складывать и вычитать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подобные члены объединяются при приведении выражения. Например, 4x и 7x можно заменить на 11x, а 2a и 5a вместе дают 7a после сложения коэффициентов.
</a:t>
            </a:r>
            <a:endParaRPr lang="en-US" sz="1371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3x и 3x² не являются подобными, потому что степень переменной различается. Поэтому при упрощении выражения их оставляют отдельно и не складывают между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несколько пар и увидим, по какому признаку члены можно объединить, а по какому — нет.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возможно только при полном совпадении буквенной части и степеней. Если условие нарушено, члены оставляют без изменений.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приведения подобных членов в школьной алгебре.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 неподобные члены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выражения 2(3x-4)+x-5. Сначала умножаем 2 на каждый член в скобках: получается 6x-8+x-5. На этом этапе важно не потерять ни одно слагаемое и правильно сохранить знак перед числом 4.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раскрываем скобки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смотрим на члены с x и на числа отдельно. 6x и x объединяются в 7x, а -8 и -5 дают -13. После этого выражение становится намного короче и удобнее для дальнейшей работы.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собираем похожие части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преобразования — 7x-13. Вся цепочка показывает, что сначала нужно раскрыть скобки, а потом аккуратно привести подобные члены. Такой порядок помогает избежать лишних ошибок в вычислениях.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записываем ответ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пример преобразования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подстановкой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сравнить исходное выражение и полученный многочлен на одном и том же значении переменной.
</a:t>
            </a:r>
            <a:endParaRPr lang="en-US" sz="11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типам учебных задач, составлено для 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преобразование в многочлен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это правило чаще всего нужно там, где формулы становятся длинными и их удобно сократить до одного выражения.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области применения связаны с геометрией и текстовыми задачами. Это показывает, что умение упрощать выражения полезно не только на уроках алгебры.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к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задача превращается в короткую запись, где каждая величина обозначена буквой. Это помогает увидеть структуру задачи и быстрее перейти к вычислениям без лишних слов.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заданы выражениями, их можно перемножить или сложить после раскрытия скобок. Так получается удобная формула для нахождения площади или периметра.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Приведённый многочлен легче подставлять в формулы и сравнивать с исходным выражением. Это упрощает проверку ответа и уменьшает риск арифметической ошибки.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уравнениям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записано в виде многочлена, его проще использовать в уравнениях и задачах на неизвестное число. Такая форма делает дальнейшие действия понятнее и короче.
</a:t>
            </a:r>
            <a:endParaRPr lang="en-US" sz="1437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математическими моделями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от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простого числа помогает сравнить исходное выражение и полученный многочлен. Если значения совпали, преобразование выполнено правильно и ответ можно считать верным.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раскрытие скобок опирается на правило умножения на сумму или разность. Если множитель стоит перед скобками, он должен быть умножен на каждый член внутри.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требуют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следить за минусом перед скобками. Он меняет знаки у всех слагаемых, а ошибка в одном знаке сразу делает весь результат неверным.
</a:t>
            </a:r>
            <a:endParaRPr lang="en-US" sz="1167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объединяются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 вычитать можно только те члены, у которых одинаковые буквы и степени. Если части разные, выражение оставляют без объединения, чтобы не исказить смысл.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целого выражения в многочлен помогает сделать запись короче, понятнее и удобнее для вычислений. Этот навык нужен в алгебре постоянно и особенно важен в 7 классе.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скобок к короткой записи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2026-05-29T10:53:39Z</dcterms:created>
  <dcterms:modified xsi:type="dcterms:W3CDTF">2026-05-29T10:53:39Z</dcterms:modified>
</cp:coreProperties>
</file>