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хромосомной теории наследственности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генов через хромосомы в эукариотах раскрывают суть наследственности.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генетики и цитологии: ключевые открытия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развивалась клеточная теория, открыты митоз и мейоз. Опыт Менделя с горохом заложил основы генетики. В XX веке обнаружили структурное устройство хромосом, связав наследственность с клеточной структурой.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в основе генетики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1865 году Мендель опубликовал результаты скрещивания гороха, выявив дискретные наследственные единицы — гены, подтверждая существование невидимых факторов наследования.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сформулировал законы доминирования, расщепления и независимого комбинирования признаков, объясняющие, как признаки передаются и комбинируются в потомстве.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законы заложили фундамент для генетики, позволив предсказывать сочетания признаков при скрещивании разных организмов.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хромосомах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структурные элементы ядра эукариот, состоящие из ДНК и белков гистонов, обеспечивающие компактное размещение генетической информации.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уникальное количество хромосом: у человека их 46, у плодовой мухи дрозофилы — 8, что определяется видовой спецификой.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клеточном цикле хромосомы бывают в состоянии интерфазы, когда ДНК расплетена, и метафазы — плотно упакованной для деления клетки.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метафазные хромосомы отчетливо видны и анализируются для изучения генетического материала.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определяет тип хромосомы: метацентрическая, субметацентрическая или акроцентрическая. Основная её роль — хранение и передача наследственной информации во время клеточного деления.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 состоит из двух идентичных сестринских хроматид, соединённых центромерой. Теломеры защищают концы хромосом, а иногда присутствуют спутники — дополнительные участки.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хромосомы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мейоз: этапы клеточного деления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этап, когда клетка растёт и реплицирует ДНК, приспосабливаясь к предстоящему делению.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 клетки на две идентичные дочерние с полным набором хромосом, обеспечивающий стабильность генотипа.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деление, приводящее к уменьшению числа хромосом вдвое и формированию гамет с гаплоидным набором.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деление, отделяющее сестринские хроматиды, завершая процесс формирования генетически уникальных гамет.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 генетика дрозофилы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как модельный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выбрал дрозофилу за быстрый жизненный цикл и простоту генетического анализа. Её хромосомы хорошо заметны под микроскопом, что облегчало изучение наследования.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Прослеживание генетических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 дрозофилы демонстрирует механизмы передачи отдельных генов, позволяя фиксировать наследуемые через поколения вариации окраски и формы крыльев.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кроссинговера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показали обмен участками между гомологичными хромосомами, что создает новые комбинации генов и является источником наследственной изменчивости.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хромосомной теории наследственности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Сэттон и Бовери обосновали, что гены локализованы на хромосомах, которые наследуются в соответствии с законами Менделя и служат физической основой наследственности.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гомологичных хромосом содержит аллели одних и тех же генов, обеспечивая стабильность и вариативность наследуемых признаков.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объясняет, как закономерности сцепления и рекомбинации генов влияют на фенотипическое разнообразие потомства.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частоты кроссинговера от расстояния между генами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генами, тем выше вероятность их рекомбинации во время мейоза.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гены, расположенные ближе друг к другу, сцеплены и реже подвергаются кроссинговеру.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дрозофиле, начало XX века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Моргана и их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Обнаружено сцепление генов на одной хромосоме, что объясняет наследование связанных признаков в определённых комбинациях.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вариаций окраски глаз и формы крыльев дрозофилы подтвердило возможность образования новых сочетаний через кроссинговер.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показали, что частота рекомбинации отражает расстояние между генами на хромосоме.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Моргана стали основанием для объяснения хромосомного механизма наследования и развития генетической картографии.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признаков, наследуемых сцепленно и независимо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примеры признаков у дрозофилы с описанием типа наследования и соответствующей частоты кроссинговера, что иллюстрирует различия в вероятности рекомбинации генов.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гены реже рекомбинируют, что подтверждает физическую близость генов на хромосоме и влияет на совместное наследование признаков.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эксперименты Томаса Моргана с дрозофилой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4451" y="1377928"/>
            <a:ext cx="162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гены, локусы и хромосомные карты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участок ДНК, содержащий информацию для синтеза белка или регуляции признака, что формирует наследственные свойства организма.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Фиксированное место расположения гена на конкретной хромосоме, которое служит ориентиром для построения генетических карт.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Инструмент, отображающий относительное расположение генов на хромосоме, основанный на частоте кроссинговера между ними.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вероятности рекомбинации между генами, используемый для вычисления расстояния между локусами на генетической карте.
</a:t>
            </a:r>
            <a:endParaRPr lang="en-US" sz="10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карта дрозофилы демонстрирует расположение свыше ста генов, выявленных по частоте рекомбинаций в скрещиваниях разных линий. Это позволяет прогнозировать наследование и анализировать сцепление признаков у организмов.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выделены ключевые локусы, такие как белый цвет глаз и миниатюрные крылья. Их позиция и расстояния между ними помогают исследовать генетические взаимодействия и эффективность кроссинговера.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хромосомной карты дрозофилы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основа гена и хромосомы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состоит из линейной последовательности нуклеотидов ДНК, кодирующих структуру и функцию белков, определяющих признаки организма и процессы регуляции.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включают сотни и тысячи генов наряду с регуляторными элементами, обеспечивая компактную и организованную упаковку наследственного материала.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 ДНК и белков втягивает последовательность в надежную форму, что критично для стабильной передачи информации при клеточном делении.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наследственность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изменения в последовательности ДНК или структуре хромосом, которые могут возникать спонтанно или под воздействием факторов среды.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влияют на отдельные нуклеотиды, вызывая изменения белков и, иногда, фенотипа организма.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мутации, например делеции или транслокации, часто приводят к серьезным наследственным заболеваниям, включая синдром Дауна.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играют роль в эволюции, способствуя генетической вариабельности и адаптации видов к окружающей среде.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и наследственные болезни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Дауна: хромосомная аномалия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вызван трисомией по 21-й хромосоме, что приводит к характерным внешним и умственным особенностям. Ранняя диагностика позволяет планировать сопровождение пациентов и улучшать качество жизни.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 наследование по Х-хромосоме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возникает из-за мутаций в генах, расположенных на Х-хромосоме, вызывая нарушение свертываемости крови. Генетический анализ помогает выявлять носителей и проводить консультирование семей.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хромосом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позволяет визуализировать и анализировать количество, форму и структуру хромосом у организма при помощи микроскопа.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FISH применяет флуоресцентные зонды для точного определения локализации генов или хромосомных аномалий в клетках.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предоставляет полный нуклеотидный состав геномов, что способствует диагностике наследственных заболеваний и исследованию функций генов.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передачи наследственной информации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нового организма на основе генетического материала родителей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хромосомной теории наследственности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объясняет законченную структуру и механизмы наследования генетических признаков, связывая их с физическими хромосомами.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хромосомного локуса генов помогло понять причины генетических заболеваний и разработать методы диагностики и профилактики.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фундаментом для биотехнологии, генной инженерии и медицинских направлений, включая разработку генной терапии.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теории проявляется в селекционной работе, улучшении пород и борьбе с наследственными патологиями.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наследственности: объединяющая основа генетики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стала ключевым переходом в науке, объединяя клеточную и генетическую биологию. Она заложила основу для современных исследований наследственности и медицинских инноваций, обеспечив глубокое понимание механизмов передачи признаков.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2026-05-09T23:54:53Z</dcterms:created>
  <dcterms:modified xsi:type="dcterms:W3CDTF">2026-05-09T23:54:53Z</dcterms:modified>
</cp:coreProperties>
</file>