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прямых углов на местности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угол 90° без чертёжного инструмента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реальной разметке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прямые углы изучают не только в тетради: они нужны при разметке площадок, участков и простых конструкций. Эта тема показывает, как школьная геометрия помогает точно измерять и строить реальные объекты.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и перпендикулярные прямые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имеет величину 90° и служит эталоном для многих построений. Если стороны угла образуют именно такое соединение, фигура получает правильную форму и удобна для дальнейших измерений.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90°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важна не только в геометрии, но и в разметке земли. Она помогает получить ровные границы, точные углы и совпадающие размеры сторон у будущей фигуры.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прямой угол обычно отмечают маленьким квадратом у вершины. Такой знак помогает быстро увидеть, где линии идут под углом 90°, без дополнительных измерений.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знак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называют перпендикулярными, если при пересечении они образуют прямой угол. Это свойство лежит в основе построения прямоугольников, квадратов и координатной сетки.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построения на местности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45600" y="1548425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или измерительная лента позволяют точно откладывать нужные отрезки. Без них трудно выдержать заданные размеры, особенно если разметка выполняется на большой площадке.
</a:t>
            </a:r>
            <a:endParaRPr lang="en-US" sz="783" dirty="0"/>
          </a:p>
        </p:txBody>
      </p:sp>
      <p:sp>
        <p:nvSpPr>
          <p:cNvPr id="13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5600" y="4509900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строить на ровной поверхности, где точки хорошо видны и не смещаются. Это уменьшает ошибки и делает измерения более надёжными.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5600" y="4276350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для работы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45600" y="3769531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рейки, молоток, угольник и лазерный уровень применяют в зависимости от задачи. Они повышают удобство работы и позволяют точнее контролировать направление линий.
</a:t>
            </a:r>
            <a:endParaRPr lang="en-US" sz="795" dirty="0"/>
          </a:p>
        </p:txBody>
      </p:sp>
      <p:sp>
        <p:nvSpPr>
          <p:cNvPr id="17" name="Text 7"/>
          <p:cNvSpPr txBox="1"/>
          <p:nvPr/>
        </p:nvSpPr>
        <p:spPr>
          <a:xfrm>
            <a:off x="545600" y="353598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предметы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5600" y="3029163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Шнур используют как прямую границу или как вспомогательную ось. Натянутый шнур облегчает перенос построения на местность и помогает удерживать направление.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545600" y="2795613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Связующая линия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45600" y="2288794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Колышки, мел и краска помогают закрепить найденные точки на поверхности. Они делают построение заметным и позволяют не потерять положение углов во время работы.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545600" y="205524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точек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разметки прямого угла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перпендикуляра на местности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3–4–5 как частный случай теоремы Пифагора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 сторонами 3, 4 и 5 является прямоугольным, потому что выполняется равенство 3² + 4² = 5². Это удобная основа для построения прямого угла на местности.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откладывают 3 единицы, на другой — 4 единицы. Если расстояние между отмеченными точками равно 5 единицам, значит, угол между сторонами действительно прямой.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опирается не на глазомер, а на проверяемое числовое соотношение. Поэтому он подходит там, где нужен аккуратный результат и есть возможность точно измерять расстояния.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надёжно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больших площадок используют кратные наборы: 6–8–10, 9–12–15 и другие. Все они сохраняют то же соотношение сторон и дают тот же прямой угол.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Увеличенный масштаб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работает правило 3–4–5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сумма квадратов меньших сторон равна квадрату большей стороны. Это и объясняет, почему треугольник с такими длинами задаёт прямой угол.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3² + 4² = 5² сохраняется и для кратных наборов, поэтому правило удобно применять на увеличенной разметке.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теорема Пифагора; дата не требуется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построения прямого угла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выбрать способ в зависимости от условий работы, требуемой точности и размеров участка.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больших участков удобнее метод 3–4–5, для контроля фигуры — диагонали, а на малых расстояниях наиболее точен угольник.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практических способов разметки по материалам 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перпендикуляр по равным отрезкам и дугам
</a:t>
            </a:r>
            <a:endParaRPr lang="en-US" sz="2378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исходной линии выбирают точку, из которой нужно построить перпендикуляр. Это будет вершина будущего прямого угла.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Отметить вершину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обе стороны от вершины отмечают две точки на одинаковом расстоянии, например по 2 м. Так задаётся симметричная основа построения.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Отложить равные расстояния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Провести дуги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обеих точек строят дуги одинакового радиуса, используя шнур или циркуль. Дуги должны пересечься в одной области над линией.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пересечения дуг соединяют с вершиной. Полученная линия образует перпендикуляр к исходной, если расстояния были отложены точно.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Соединить точки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прямоугольника по диагоналям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разметки четырёх углов измеряют обе диагонали прямоугольника. Если они равны, а противоположные стороны тоже выдержаны по длине, фигура близка к правильной форме. Этот приём особенно удобен на местности, где важно быстро заметить отклонение и сразу исправить колышки.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диагонали под контролем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проверка особенно полезна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применяют после натяжения шнура по периметру участка. Он помогает убедиться, что углы не «увели» фигуру в сторону, и что противоположные стороны остаются параллельными. Так проверяют не только чертёж, но и разметку спортивной площадки или грядки.
</a:t>
            </a:r>
            <a:endParaRPr lang="en-US" sz="1161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обычно показывают прямоугольный контур, подписанные длины сторон и две диагонали, которые сравнивают между собой. Такая схема позволяет легко увидеть, где именно нужно подвинуть точку, чтобы форма стала точнее.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точности и удобства способов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разметки важны не только точность, но и скорость работы, особенно на открытой площадке без специального оборудования.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3–4–5 и угольник дают наилучший результат; дуги требуют большей аккуратности, а диагонали удобны для проверки уже готовой фигуры.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оценка по признакам точности, скорости, простоты и зависимости от условий площадки; значения условные, для наглядного сравнения.
</a:t>
            </a:r>
            <a:endParaRPr lang="en-US" sz="12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2943103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ошибок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рулетку прикладывают неплотно или снимают показания с ошибкой, первая неточность сразу переходит в разметку и затем увеличивается на следующих этапах построения.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отсчёт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или перекрученный шнур меняет направление линии и искажает длину отрезков. Особенно заметна такая ошибка при работе на большом расстоянии между точками.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Провисание шнура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сдвиг опорной точки после измерения нарушает весь результат. Поэтому колышки нужно закреплять надёжно и проверять их положение перед окончательной фиксацией.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колышков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сантиметров и метров без пересчёта приводит к грубой ошибке. На местности она кажется незаметной в начале, но быстро даёт заметное отклонение от прямого угла.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единицы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правильность построения
</a:t>
            </a:r>
            <a:endParaRPr lang="en-US" sz="316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повторных измерениях и сравнении результатов на каждом этапе разметки.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прямоугольник 6 × 8 метров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с понятной геометрией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ровной площадке отмечают стороны длиной 6 и 8 метров. Если измерения выполнены точно, форма сразу напоминает аккуратный прямоугольный контур, удобный для разметки и проверки.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как проверка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прямоугольника диагональ должна составлять 10 метров. Это соответствует увеличенному треугольнику 3–4–5, поэтому равенство диагонали подтверждает прямые углы без дополнительных вычислений.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чертежа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показать колышки, натянутый шнур и подписи 6 м, 8 м и 10 м. Такая схема помогает увидеть связь между измерениями и итоговой формой участка.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треугольники для больших разметок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увеличение всех сторон сохраняет прямой угол, поэтому способ 3–4–5 легко переносится на большие расстояния.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теоремы Пифагора и подобия прямоугольных треугольников; учебный пример для практической разметки.
</a:t>
            </a:r>
            <a:endParaRPr lang="en-US" sz="1304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стороны умножить на одно число, угол не изменится. Это позволяет выбирать удобный масштаб для разных размеров площадок.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точность особенно важна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разметке фундамента даже небольшое отклонение от 90° приводит к перекосу стен и нарушает совпадение размеров. Ошибка на старте потом заметно усложняет строительство.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и стены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любая погрешность угла искажает изображение объекта. Поэтому в чертежах особенно важно точно соблюдать перпендикулярность и проверять размеры до окончательного оформления.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в масштабе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контур дорожки или грядки выполнен неточно, границы становятся неровными, а площадь распределяется неравномерно. Это особенно заметно при повторении одинаковых участков.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и огород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площадках важны ровные углы и одинаковые стороны, чтобы разметка была понятной и безопасной. Неточный угол меняет форму поля и затрудняет нанесение линий.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площадка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результат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полезно измерять один и тот же отрезок дважды: это помогает заметить случайную ошибку до окончательной фиксации разметки.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точность измерений и повторная проверка. Остальные факторы важны, но чаще усиливают или ослабляют уже допущенную погрешность.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факторов качества разметки; пропорции условные, предназначены для наглядного сравнения значимости.
</a:t>
            </a:r>
            <a:endParaRPr lang="en-US" sz="12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аккуратной и безопасной работы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Колышки вбивают без лишней силы, чтобы не повредить поверхность и не пораниться. Важно заранее выбрать место установки и держать руки в стороне от удара.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Ставьте колышки осторожно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Шнур натягивают ровно и без резких движений, не приближая его к лицу. Тогда линия получается понятной, а измерения — более надёжными и безопасными.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Натягивайте шнур плавно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удерживает точки, а другой снимает размеры и записывает их. Такой порядок уменьшает путаницу и помогает быстрее исправить неточность, если она появилась.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Работайте вдвоём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числа лучше заносить в тетрадь или на лист сразу после измерения. Если откладывать запись, легко перепутать длины, особенно когда приходится проверять несколько отрезков подряд.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сразу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66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 построения разметки
</a:t>
            </a:r>
            <a:endParaRPr lang="en-US" sz="2966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ровную исходную линию и отмечают на ней две точки. Именно от них начинается построение, поэтому их положение должно быть проверено особенно тщательно.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базовой линии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шнур натягивают окончательно, а колышки закрепляют надёжно. На площадке появляется ровный прямоугольный контур, удобный для дальнейшей работы или черчения схемы.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контура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измеряют диагонали и сравнивают их с расчётным значением. Если длины совпадают, значит, контур собран верно и углы близки к прямым.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размеров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способ 3–4–5 или построение по равным дугам. Оба метода позволяют получить линию, которая образует с базой прямой угол при точной разметке.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прямого угла показывает, как школьная геометрия помогает точно разметить реальный участок. При аккуратных измерениях, проверке диагоналей и понимании теоремы Пифагора результат получается надёжным и наглядным.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которая работает на местности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2026-05-29T03:24:50Z</dcterms:created>
  <dcterms:modified xsi:type="dcterms:W3CDTF">2026-05-29T03:24:50Z</dcterms:modified>
</cp:coreProperties>
</file>