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5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Исаевич Солженицын: писатель, который говорил правду 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чья жизнь стала свидетельством эпохи и силы слова.
</a:t>
            </a:r>
            <a:endParaRPr lang="en-US" sz="2585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XX века: время испытаний и запретов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жил в эпоху революций, войны, репрессий и цензуры. Его судьба оказалась связана с лагерями, ссылкой и эмиграцией, а литература стала способом сохранить память о человеке и правде.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 писателя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 родился 11 декабря 1918 года в Кисловодске. Рано потерял отца, поэтому главным человеком в его детстве стала мать, Таисия Захаровна.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прошли в Ростове-на-Дону. Там он много читал, интересовался историей и рано привык внимательно наблюдать за людьми и событиями вокруг.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книгам и интерес к точным наукам постепенно сформировали у него серьезное отношение к слову, фактам и точности выражения мысли.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интересы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он читал художественную литературу, увлекался историей и философией, постепенно формируя собственный взгляд на человека и общество.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он начал соединять точность научного мышления с литературным трудом, что позже стало заметно в его произведениях.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выбрал физико-математический факультет Ростовского университета и получил образование, требующее дисциплины, логики и внимания к деталям.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литературе через учебу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Великой Отечественной войны Солженицын служил офицером артиллерии, прошел тяжелые испытания фронта и заслужил боевые награды.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войны заставил его глубже задуматься о личной ответственности человека. Критические письма о Сталине привели к аресту в 1945 году.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 и фронтовой опыт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1945 году Солженицына арестовали и осудили на 8 лет лишения свободы. Так начался самый тяжелый период его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прошел через тюрьмы и лагеря, где каждый день требовал выносливости, внутренней собранности и умения не сломаться.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лагерного срока последовала ссылка в Казахстане. Даже там он продолжал наблюдать за людьми и мысленно возвращаться к пережитому.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стал основой многих его книг о репрессиях, страхе, унижении и человеческой стойкости.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Арест, лагеря и ссылка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687" y="2057985"/>
            <a:ext cx="381790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83759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ГУЛАГ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категории заключенных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лагерях находились и политические заключенные, и люди, осужденные по уголовным статьям, но условия для всех были крайне тяжелыми.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ГУЛАГ был системой исправительно-трудовых лагерей в СССР, через которую прошли миллионы людей разных судеб и профессий.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выживание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писал о голоде, холоде, тяжелом труде и постоянном контроле, которые превращали жизнь заключенных в борьбу за выживание.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ГУЛАГ стал не только исторической темой, но и образом системы, подавляющей человека и его достоинство.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«Один день Ивана Денисовича»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6607" y="1834576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1962 год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была опубликована в журнале «Новый мир» и сразу привлекла внимание читателей своей честностью и необычной темой.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35547" y="3600512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Шухов изображен как простой человек, который в лагерный день сохраняет трудолюбие, достоинство и внутреннюю свободу.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06407" y="2009141"/>
            <a:ext cx="228517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бытовые детали лагерной жизни Солженицын показал, как в тяжелых условиях человек может остаться человеком.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Трехтомная книга вышла за рубежом в 1973–1975 годах. Она основана на личном опыте автора, письмах, свидетельствах очевидцев и документах.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только литературное произведение, но и большое исследование системы репрессий, созданное с целью сохранить память о жертвах.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вызвала широкий международный отклик и стала одним из самых известных текстов о советских лагерях и несвободе.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Солженицына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видно, как личная судьба писателя была тесно связана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развивалось вместе с жизненными испытаниями и стало ответом на эпоху запретов и репрессий.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А. И. Солженицына: 1918, 1941–1945, 1945, 1953, 1962, 1970, 1974, 1994, 2008.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Солженицын получил мировое признание за силу слова и нравственную смелость.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NobelPrize.org, премия по литературе 1970 года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показала, что его книги важны не только для России, но и для всего мира.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Высылка из СССР и жизнь за границей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1974 году Солженицына лишили советского гражданства и вынудили покинуть страну. Сначала он жил в Швейцарии, затем в США, продолжая писать крупные произведения.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Далеко от родины он не перестал говорить о России. В его статьях и книгах по-прежнему звучали память, тревога за будущее и чувство личной ответственности.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складывалась главная тема правды в творчестве Солженицына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события, личные наблюдения и литературная работа Солженицына сформировали его постоянный интерес к правде и памяти.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пишет точно и сдержанно: каждое слово у него работает на смысл, а подробности помогают читателю ясно представить место, время и настроение сцены.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звучит живая разговорная речь, бытовые детали и наблюдения за поведением людей. Благодаря этому герои выглядят не книжными, а настоящими.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соединял художественный рассказ с документальной точностью. Поэтому его произведения читаются и как литература, и как важное свидетельство о прошлом.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смысл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главные книги Солженицына связаны с историей, человеческим характером и вопросом нравственного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крупные книги связаны с правдой об истории и нравственным выбором человека в трудных обстоятельствах.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И. Солженицына; годы первой публикации и выхода томов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Солженицына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книги Солженицына возвращают читателя к одним и тем же важным вопросам о совести и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Солженицына повторяются темы правды и свободы: именно они задают его авторскую позицию и объединяют многие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анализа ключевых произведений Солженицына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путь домой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двадцати лет жизни за границей Солженицын вернулся в Россию в 1994 году. Для него это было не просто путешествие, а возвращение к языку, памяти и тем местам, о которых он долго писал издалека.
</a:t>
            </a:r>
            <a:endParaRPr lang="en-US" sz="966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среди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родине он продолжал выступать и размышлять о судьбе страны. Его появление воспринималось как встреча с человеком, который пережил изгнание, но сохранил верность своим убеждениям и литературе.
</a:t>
            </a:r>
            <a:endParaRPr lang="en-US" sz="954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завершения пути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стало важной страницей его биографии. Оно соединило прошлое и настоящее, а для многих читателей превратилось в знак того, что история его жизни наконец замкнулась.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в Россию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книги Солженицына влияли на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его книг от запрета до широкого общественного обсуждения показывает, как литература меняет отношение к прошлому.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4848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7242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0369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Солженицын важен для школьного чтения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справедливости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заставляет задуматься, почему важно замечать несправедливость и почему молчание иногда делает зло сильнее. Это помогает учиться нравственному выбору.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как свидетельство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показывают, что художественный текст может рассказывать не только вымышленную историю, но и помогать понять настоящую жизнь страны и людей.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человеческого характера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его произведений часто оказываются в тяжёлых обстоятельствах, но стараются сохранить достоинство. Такой пример особенно понятен школьникам.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Солженицына учит помнить о прошлом без равнодушия. Его книги напоминают, что свобода слова и человеческая жизнь требуют бережного отношения.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жизни и наследия Александра Солженицына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оставил не только книги, но и важный урок: правду нужно хранить даже тогда, когда говорить о ней трудно. Его наследие помогает помнить о достоинстве, свободе и ответственности.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2026-05-22T19:40:50Z</dcterms:created>
  <dcterms:modified xsi:type="dcterms:W3CDTF">2026-05-22T19:40:50Z</dcterms:modified>
</cp:coreProperties>
</file>