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Лингвистика: как устроен русский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как система звуков, слов и текстов.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7 классе углублять изучение лингвистики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5–6 классах вы уже познакомились с основами языка. В 7 классе важно увидеть, как звуки, слова, формы и предложения работают вместе, помогают говорить и писать точно и по-нормативному.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57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49690"/>
            <a:ext cx="423000" cy="423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866" y="3525440"/>
            <a:ext cx="396113" cy="45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лингвистики и что изучает каждый из них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описывает звуки речи, ударение и особенности произношения, а орфоэпия устанавливает литературные нормы. Эти разделы учат слышать слово точно и произносить его правильно.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 орфоэпия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рассматривает слова как носители смысла: их прямые и переносные значения, многозначность, синонимы, антонимы и омонимы. Она помогает выбирать самое точное слово в речи и тексте.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показывает, из каких частей состоит слово, а словообразование объясняет, как появляются новые слова. Вместе они помогают понимать строение слова и смысл его частей.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и словообразование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изучает части речи и их признаки, а синтаксис — словосочетания и предложения. Эти разделы показывают, как слова соединяются в грамматически правильные высказывания.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 синтаксис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пунктуация закрепляют правила письменной речи. Они помогают писать единообразно, ставить знаки препинания по смыслу и делать текст понятным для читателя.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пунктуация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807328"/>
            <a:ext cx="4534800" cy="122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 для 7 класса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языка и их единицы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языка имеет свои единицы, но все они связаны между собой и работают вместе в тексте.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уровней языка помогает переходить от формы слова к смыслу текста и видеть язык как единую систему.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ситуаций на уроках русского языка в 7 классе
</a:t>
            </a:r>
            <a:endParaRPr lang="en-US" sz="969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знания о языке нужны чаще всего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школьные ситуации, в которых лингвистические знания помогают работать с текстом и словом.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знания нужны при чтении и письме; разборы применяются реже, но формируют точность и понимание структуры языка.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буквы: почему это не одно и то же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меньше, чем звуковых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33 буквы, но в речи звуковых реализаций больше. Одна и та же буква может обозначать разные звуки в зависимости от окружения и позиции в слове.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могут обозначать два звука в начале слова, после гласной, а также после ь и ъ. После согласной они обычно показывают мягкость предыдущего согласного.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меняет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ударение свободное и подвижное. Оно не только выделяет слог, но и помогает различать слова и формы слова, поэтому его нужно запоминать и правильно ставить.
</a:t>
            </a:r>
            <a:endParaRPr lang="en-US" sz="1191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написание расходятся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звуки часто упрощаются или изменяются, а на письме это не всегда видно. Поэтому важно уметь сопоставлять буквы, звуки и транскрипцию.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фонетического разбора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фонетического анализа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Морфемика: части слова и их роль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05475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содержит главное лексическое значение слова. Именно он объединяет родственные слова и помогает увидеть общую смысловую основу, даже если внешняя форма слов меняется.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71931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 чаще всего уточняет значение слова: направление, присоединение, завершённость действия. Она помогает создавать новые оттенки смысла без смены корня.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38386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 служит для образования новых слов или форм. По суффиксу часто можно понять принадлежность слова к группе похожих по строению слов.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842725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выражает грамматические значения: число, падеж, род, лицо. Именно оно показывает, как слово связано с другими словами в предложении и меняется в речи.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67759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включает часть слова без окончания. В словах лес, лесок, перелесок, лесной сохраняется общий корень, но меняются значение, оттенок и способ 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298" y="2043975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248" y="2906808"/>
            <a:ext cx="317700" cy="25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0048" y="2038275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8423" y="2875050"/>
            <a:ext cx="317700" cy="3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46110" y="3392600"/>
            <a:ext cx="28297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Словообразование: как русский язык пополняет словарь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14650" y="17590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
</a:t>
            </a:r>
            <a:pPr algn="r" indent="0" marL="0">
              <a:lnSpc>
                <a:spcPct val="9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могут возникать при добавлении приставки к уже известному слову. Так язык точно передаёт направление действия, его завершённость или противоположное значение.
</a:t>
            </a:r>
            <a:endParaRPr lang="en-US" sz="1075" dirty="0"/>
          </a:p>
        </p:txBody>
      </p:sp>
      <p:sp>
        <p:nvSpPr>
          <p:cNvPr id="16" name="Text 3"/>
          <p:cNvSpPr txBox="1"/>
          <p:nvPr/>
        </p:nvSpPr>
        <p:spPr>
          <a:xfrm>
            <a:off x="161375" y="2687688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основ соединяются две смысловые части, и появляется новое слово. Этот способ особенно заметен в названиях предметов, явлений, техники и учебных понятий.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416810" y="175904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
</a:t>
            </a:r>
            <a:pPr algn="l" indent="0" marL="0">
              <a:lnSpc>
                <a:spcPct val="90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создавать новые слова и часто встречаются в школьных примерах. С их помощью образуются слова с оттенками уменьшительности, признака, лица или качества.
</a:t>
            </a:r>
            <a:endParaRPr lang="en-US" sz="1017" dirty="0"/>
          </a:p>
        </p:txBody>
      </p:sp>
      <p:sp>
        <p:nvSpPr>
          <p:cNvPr id="18" name="Text 5"/>
          <p:cNvSpPr txBox="1"/>
          <p:nvPr/>
        </p:nvSpPr>
        <p:spPr>
          <a:xfrm>
            <a:off x="5673635" y="26909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частей речи
</a:t>
            </a:r>
            <a:pPr algn="l" indent="0" marL="0">
              <a:lnSpc>
                <a:spcPct val="9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переходит из одной части речи в другую без внешнего изменения. Такой способ показывает гибкость языка и его способность по-новому использовать уже известные слова.
</a:t>
            </a:r>
            <a:endParaRPr lang="en-US" sz="1036" dirty="0"/>
          </a:p>
        </p:txBody>
      </p:sp>
      <p:sp>
        <p:nvSpPr>
          <p:cNvPr id="19" name="Text 6"/>
          <p:cNvSpPr txBox="1"/>
          <p:nvPr/>
        </p:nvSpPr>
        <p:spPr>
          <a:xfrm>
            <a:off x="2959660" y="39091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новые явления
</a:t>
            </a:r>
            <a:pPr algn="ct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языку быстро реагировать на изменения жизни. Поэтому в речи появляются слова, связанные с техникой, учёбой, интернетом и современными способами общения.
</a:t>
            </a:r>
            <a:endParaRPr lang="en-US" sz="9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словообразования в курсе русского языка 7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словообразования в школьных примерах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особенно заметны приставки и суффиксы: они часто меняют смысл слова без полного обновления его основы.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простые и наглядные способы образования слов; они удобны для анализа и быстро запоминаются.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называет предмет, признак или действие так, как они существуют в действительности. Именно оно первым приходит в голову и помогает понять слово без дополнительного контекста.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 многозначность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возникает по сходству или смежности признаков. Поэтому одно слово может иметь несколько связанных смыслов: у слова «ручка» или «лист» значения расширяются, но остаются узнаваемыми.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и 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пишутся и звучат одинаково, но не имеют общего значения. Чтобы не ошибиться, нужно смотреть на контекст: слово «лук» может обозначать и растение, и оружие.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слова: прямое, переносное, многозначность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85945"/>
            <a:ext cx="4813500" cy="21377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Синонимы, антонимы и омонимы в речи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раздел лексикологии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группы помогают точнее понимать и строить высказывание: выбирать нужный оттенок смысла, показывать противоположность признаков и правильно читать слово в контексте.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обогащают речь, антонимы делают признаки яснее, а омонимы требуют внимательного анализа смысла по контексту.
</a:t>
            </a:r>
            <a:endParaRPr lang="en-US" sz="13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значат больше вместе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нельзя понять буквально: его смысл рождается только как у целого выражения. Например, «бить баклуши» не связано с настоящими баклушами, а значит «бездельничать», поэтому устойчивое выражение нужно запоминать целиком.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сразу виден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фразеологизмы легко представить как маленькую сцену: «водить за нос», «рукой подать», «держать язык за зубами». Такие обороты делают речь ярче, а настроение говорящего — заметнее без длинных объяснений.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и точное отношение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помогают не только украсить текст, но и передать оценку: удивление, неодобрение, шутку, восхищение. Поэтому они часто встречаются в разговоре, в художественных произведениях и в заголовках, где важна выразительность.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Фразеологизмы: устойчивые выражения русского языка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часть речи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морфологического разбора помогает перейти от слова в контексте к его грамматическим признакам и роли в предложении.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частей речи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существительных определяют род, число и падеж. Эти признаки помогают понять, как слово изменяется и с какими другими словами оно может быть связано в словосочетании или 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прилагательных проверяют род, число и падеж, а у качественных прилагательных — ещё и краткую форму. Благодаря этим признакам прилагательное точно согласуется с существительным по смыслу и форме.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важны время, лицо, число и вид, а в прошедшем времени — род. Эти признаки показывают, когда происходит действие, кто его выполняет и как оно протекает.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местоимений набор признаков зависит от разряда: одни изменяются как существительные, другие — как прилагательные или числительные. Это помогает использовать их точно и не путать в 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русского языка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основную часть системы составляют самостоятельные слова, а служебные и междометия занимают меньшие, но важные доли.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называют явления и несут основную смысловую нагрузку; служебные организуют связь, а междометия передают эмоции.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и предложение: чем они различаются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строится из главного и зависимого слова: одно слово уточняет другое. У него нет законченной мысли, поэтому оно служит материалом для построения предложения.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обязательно содержит грамматическую основу и выражает законченную мысль. Именно поэтому оно может сообщать, спрашивать или побуждать к действию.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цели высказывания предложения бывают повествовательными, вопросительными и побудительными. Такой признак помогает понять, зачем говорящий произнёс фразу и какой ответ он ожидает.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интонации предложения делятся на восклицательные и невосклицательные. Сравнение одинаковых словосочетаний и предложений показывает, что самостоятельность речи создаёт именно грамматическая основа.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1617" y="2571749"/>
            <a:ext cx="1892446" cy="219712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Синтаксический разбор предложения: основные признаки
</a:t>
            </a:r>
            <a:endParaRPr lang="en-US" sz="1313" dirty="0"/>
          </a:p>
        </p:txBody>
      </p:sp>
      <p:sp>
        <p:nvSpPr>
          <p:cNvPr id="10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11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шагом находят подлежащее и сказуемое. Они показывают, кто действует и что сообщается о действии или состоянии, а значит, задают смысл всего предложения.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выделяют второстепенные члены: они уточняют место, время, признак, причину и другие детали. Благодаря им предложение становится точнее и выразительнее.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121489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определяют, повествовательное ли предложение, вопросительное или побудительное, а также восклицательное оно или нет. Эти признаки связаны с целью речи и интонацией.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и однородность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определить, распространённое предложение или нераспространённое, есть ли однородные члены. Это помогает увидеть строение фразы и правильно расставить знаки препинания.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порядок слов относительно свободный, но он влияет на смысл и интонацию. Поэтому при разборе нужно учитывать не только форму слов, но и их расположение.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313835"/>
            <a:ext cx="4534800" cy="22073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пунктуация как нормы письменной речи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пунктуация делают письмо единообразным и помогают читателю быстро и точно понимать текст без лишних догадок.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отвечает за правильное написание слов, а пунктуация — за ясные границы смысла и интонации в письменной речи.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Лингвистика помогает видеть язык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лингвистику в 7 классе, ученик понимает, как связаны звуки, слова, формы и предложения. Это делает чтение внимательнее, письмо грамотнее, а собственную речь — точнее и выразительнее.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2026-05-28T17:45:40Z</dcterms:created>
  <dcterms:modified xsi:type="dcterms:W3CDTF">2026-05-28T17:45:40Z</dcterms:modified>
</cp:coreProperties>
</file>