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края есть свой характер, и вместе они создают Россию.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— часть большой страны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— это не только место на карте. Это дом, знакомые улицы, близкие люди, природа вокруг и история, которую можно увидеть в памятных местах и услышать в рассказах взрослых.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малая родина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начинается с дома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первое место, где ребёнок чувствует тепло и защиту. Здесь знакомы окна, запахи, голоса близких и обычные домашние дела, которые становятся частью памяти на всю жизнь.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маленьких радостей складывается чувство привязанности к родному месту. Чем больше ребёнок видит заботы, дружбы и уюта вокруг, тем сильнее он любит свой край.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узнать не только буквы и цифры, но и свой край. Здесь появляются первые товарищи, общие дела и радость от того, что рядом есть добрые и знакомые люди.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улица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на улице ребёнок впервые встречает соседей, играет с друзьями и замечает привычные деревья, лавочки и дорожки. Эти простые места кажутся особенно важными и родными.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родного края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луга радуют глаз, дают свежий воздух и место для прогулок. Здесь можно слушать птиц, собирать впечатления и понимать, как много красоты рядом с домом.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луга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дарят людям воду, прохладу и отдых. На их берегах приятно гулять, а ещё важно беречь чистоту, чтобы вода оставалась живой и красивой.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сады помогают выращивать хлеб, овощи и фрукты. Они напоминают, что природа и труд человека дружат между собой, если относиться к земле аккуратно.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сады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краях видны горы, в других шумит море. Такие места особенно запоминаются, потому что природа там кажется сильной, просторной и немного сказочной.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море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мусор, ломать ветки или тревожить животных. Если беречь природу, она будет радовать людей чистотой, тенью, пением птиц и здоровым воздухом.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край уютным и нужным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каждый день открывают детям новые знания. Они помогают учиться, задают добрые правила и делают школу местом, куда хочется возвращаться снова и снова.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заботятся о здоровье людей, лечат и подсказывают, как не болеть. Благодаря их труду семьи чувствуют себя спокойнее, а дети растут сильными.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школы, дороги и площадки для игр. Их работа делает улицы удобнее, а города и сёла — красивее и современнее.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Библиотекари помогают находить книги, которые учат, удивляют и вдохновляют. В библиотеке можно открыть для себя историю края, сказки и рассказы о хороших людях.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память о прошлом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люди создают памятники и музеи, чтобы беречь память о героях, важных событиях и повседневной жизни края. Это настоящие хранители истории.
</a:t>
            </a:r>
            <a:endParaRPr lang="en-US" sz="178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жители продолжают беречь старые места, ремонтируют здания и рассказывают детям о прошлом. Так память остаётся живой и понятной.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первые постройки и улицы. Они хранят следы жизни прошлых поколений и напоминают, как выглядел край много лет назад.
</a:t>
            </a:r>
            <a:endParaRPr lang="en-US" sz="17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здании администрации или школы можно увидеть герб города или области. Он не просто украшает стену, а рассказывает о характере места, его истории и особых чертах. По такому знаку жители легко узнают свой край.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на здании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края есть место, которое особенно любят жители: площадь, набережная, парк или стела у въезда в город. Здесь фотографируются, встречаются с друзьями и чувствуют: «Это мой дом, моя земля». Такие места запоминаются надолго.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Памятное место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края можно увидеть на праздниках, в школах и на важных событиях. Он поднимает настроение, помогает почувствовать единство людей и напоминает, что у каждого места есть своя история и своя гордость.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флаг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по которым узнают край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знанию родного края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постепенно узнаёт своё место через семью, прогулки, рассказы и наблюдения.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объединяют людей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крае есть свои домашние традиции: особые блюда, приветствия, песни и заботливые привычки. Они переходят от старших к младшим и делают семью дружной и тёплой.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люди поют, танцуют, играют и радуются вместе. Такие встречи помогают соседям лучше узнавать друг друга и чувствовать себя одной большой компанией.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гулянья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напоминают, как жили люди раньше, что они любили и чем гордились. Благодаря этому ребёнок понимает: его край — это не только сегодня, но и вчера.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предках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Мастерица вышивает узоры, и обычная ткань становится праздничной и красивой. В её работе есть терпение, аккуратность и любовь к делу, а старинное ремесло продолжает жить рядом с современным миром.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на ткани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берёт мягкую глину и превращает её в чашку, кувшин или игрушку. Каждое изделие хранит тепло рук и напоминает, что старые умения могут радовать людей и сегодня.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в руках мастера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выращивают хлеб и овощи, на заводе делают нужные вещи, а в школе учат детей. Разные профессии работают как одна дружная команда, чтобы край был сильным, удобным и любимым.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ферме и в городе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ремесла к современной работе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рядом с нами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уголки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крае есть места, куда хочется возвращаться снова и снова: зелёный парк, тихая набережная, уютная площадь. Там гуляют семьи, встречаются друзья и просто отдыхают после дел.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улицы, аллеи и старые дома могут быть очень красивыми. Когда внимательно смотришь вокруг, замечаешь детали, которые делают край узнаваемым и по-своему особенным.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встреч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скверы и площади становятся точками, где люди назначают встречи, проводят праздники и делают фотографии. Такие места помогают чувствовать, что край живёт дружно и интересно.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памятники и старинные здания рассказывают о прошлом лучше любого учебника. Они напоминают, как жили люди раньше, чем гордились и что особенно берегли.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бережное поведение сохраняет родной край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бережного отношения к улицам, паркам, рекам и животным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могут помогать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 порядка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помощь — не мусорить и убирать за собой. Чистый двор, аккуратная парта и порядок в классе делают край красивее и приятнее для всех.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птицы очень нуждаются в заботе. Можно не рвать без нужды цветы, подкармливать птиц зимой и осторожно относиться к деревьям и кустам во время прогулок.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вместе со взрослыми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двора или школьного участка — хорошее дело, если делать его с родителями и учителями. Так работа получается безопасной и по-настоящему полезной.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Проявлять доброту каждый день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к старшим, забота о младших и аккуратность в школе тоже нужны родному краю. Добрые поступки, даже маленькие, складываются в большую общую пользу.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вспоминает узкую дорогу к дому, берёзовую аллею и речку за деревней. В коротких строчках сразу слышатся детские шаги, шелест травы и тихая радость возвращения. Читатель будто идёт рядом и узнаёт свой знакомый путь.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о знакомой дороге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широко поётся о поле, где колышется хлеб, и о ветре, который несёт запах лета. Простые слова делают картину живой, а тёплый напев помогает почувствовать простор и любовь к месту, где выросли люди.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поле и ветре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старый город оживает через площадь, мост, музей и звонкие школьные перемены. Автор не просто перечисляет места, а показывает, как они хранят память о людях, трудах и добрых делах многих поколений.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Сказание о родном городе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родной край звучит в стихах и песнях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319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разные края России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города и сёла живут в одной большой России. У людей общие государственные символы, общие правила и общее чувство ответственности за свою страну.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страна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 человек ни жил, ему важны дом, близкие и забота о родных. Эти простые вещи понятны детям и взрослым в любом крае.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крае люди работают, учатся и помогают друг другу. Учителя, врачи, строители, фермеры и водители делают жизнь удобной и спокойной.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люди стараются быть вежливыми, честными и внимательными. Добрые поступки соединяют соседей, улицы и целые города лучше любых дорог.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каждый край отличается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край славится лесами, другой — морем, третий — степями или горами. Природа меняет облик местности, поэтому каждый уголок России выглядит по-своему.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природа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люди выращивают хлеб, где-то ловят рыбу, а где-то работают на заводах или добывают полезные ископаемые. Труд жителей тоже делает край особенным.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занятия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слышен шум волн, в другом — шорох леса, а в третьем — гул больших улиц. У каждого края есть свой неповторимый ритм.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звуки и краски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по-разному отмечают праздники, готовят любимые блюда и украшают дома. Эти привычки похожи на маленькие секреты края, которые интересно узнавать.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привычки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отправиться в путешествие по родному краю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выбора места до обмена впечатлениями после поездки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гордятся своей малой родиной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Знают её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узнаёт, как строился его край, кем были его жители и какие события здесь происходили, место становится ближе и дороже. История помогает увидеть в нём характер.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делают его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посаженное дерево, аккуратная улица — всё это маленькие причины для гордости. Хорошие дела показывают: человек не просто любит край, а помогает ему.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Уважают людей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появляется, когда рядом живут трудолюбивые и добрые люди. Их работа, забота и помощь делают край уютным, а жизнь в нём — спокойной и надёжной.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его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поле или море вызывают тёплые чувства, особенно если рядом прошло детство. Красота привычных мест часто радует сильнее, чем самое дальнее путешествие.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сегодня и завтра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крае строят дома, школы, дороги, парки и спортивные площадки. Люди учатся, работают и стараются делать жизнь удобной и интересной.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станет ещё красивее, если жители будут беречь природу, помогать друг другу и не забывать о добрых делах. Тогда появятся новые возможности для детей.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 наших руках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труда, заботы и уважения проявляют люди, тем сильнее становится родной край. Его будущее зависит от каждого жителя, даже самого маленького.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 свой дом, улицу и город или село, человек учится беречь и всю страну. Из таких тёплых чувств складывается большая, сильная и красивая Россия.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— начало большой любви к России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2026-05-26T10:24:04Z</dcterms:created>
  <dcterms:modified xsi:type="dcterms:W3CDTF">2026-05-26T10:24:04Z</dcterms:modified>
</cp:coreProperties>
</file>