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чести, выбора и человеческого достоинства в поэме Лермонтова.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М.Ю. Лермонтов. «Песня про царя Ивана Васильевича, молодого опричника и удалого купца Калашникова»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переносит читателя во времена Ивана Грозного и опричнины, соединяя исторический сюжет с интонацией народной песни и былины. В этом и состоит её особая сила в русской литературе XIX века.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литературное значение поэмы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понятный нравственный конфликт: как поступить, если оскорблены семья, честь и личное достоинство, а молчание кажется унижением.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обсудить разницу между силой и справедливостью, ответственность за поступки и значение честного выбора в трудной ситуации.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показывает, как писатель использует реальные исторические события, но при этом создаёт яркий художественный мир, понятный современному школьнику.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изучают в 8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власти и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XVI века показана как строгий и величественный город. Здесь рядом существуют царский двор, Кремль и пространство, где решаются судьбы людей.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народной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торговые ряды, улицы и место кулачного боя на Москве-реке. Город становится фоном для столкновения власти, народа и личной драмы.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Москва в поэме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69267"/>
            <a:ext cx="5955300" cy="338926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М.Ю. Лермонтова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конфликте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основных героев по месту в обществе, характеру и функции в сюжете.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столкновении личной чести, молодой силы и государственной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конфликта: оскорбление семьи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Алена Дмитриевна возвращается в слезах и рассказывает мужу о случившемся, превращая личную обиду в семейную трагедию.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Калашникова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купца это становится вопросом чести: он решает не молчать и готовится защитить достоинство семьи открыто.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Кирибеевич проявляет настойчивость и нарушает границы дозволенного, оскорбляя честь Алены Дмитриевны.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поэмы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ведущих от оскорбления к трагическому финалу.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Калашников изображён как человек сильный и спокойный: он не хвастается, а действует уверенно и без лишних слов, когда нужно защитить семью.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поступок продиктован не стремлением к славе, а чувством долга. Для него важнее сохранить доброе имя, чем избежать опасности любой ценой.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принимает последствия своего выбора достойно. Он не оправдывается ложью и не унижается перед властью, сохраняя внутреннюю свободу.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Калашников близок народному идеалу: он честен, прям и готов стоять за правду, даже если это стоит ему жизни.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Степан Калашников как герой народного типа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проблема в том, что личное желание для него оказывается важнее чужой семьи и чести. Поэтому его поступок приводит к тяжёлым последствиям.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одновременно видит в нём энергию и внутреннюю ошибку. Он вызывает интерес, но не может стать нравственным примером.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Кирибеевич — молодой опричник, который выделяется смелостью, красотой и физической силой. Лермонтов показывает в нём яркий, но противоречивый характер.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Кирибеевич: сила без нравственной правоты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Грозный судья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в поэме предстаёт властным и строгим правителем. Он внимательно выслушивает Калашникова и умеет признать его силу, но остаётся человеком жёсткого решения.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 Грозного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может проявить милость, однако именно он определяет судьбу героя. В его образе сочетаются подозрительность, жестокость и редкие признаки справедливости.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внешняя сила не равна нравственной правоте и не гарантирует уважения.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цельным героем выглядит Калашников: у него выше всего верность и правота, тогда как у остальных эти качества расходятся с силой и властью.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поэмы М.Ю. Лермонтова «Песня про царя Ивана Васильевича, молодого опричника и удалого купца Калашникова»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главным нравственным признакам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фольклорной основы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Песенный строй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поэмы звучит напевно: в ней заметны повторы, торжественные обращения и ритм, который напоминает старинную народную песню.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предание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поданы так, будто это давняя память народа, а не обычный рассказ. Благодаря этому история приобретает особую значительность и величавость.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устной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вводит устаревшие слова и устойчивые обороты, чтобы приблизить текст к речи сказителей и создать ощущение подлинной старины.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и сам рассказ о поединке напоминают былину: в центре оказывается не бытовой случай, а испытание чести, силы и правды.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М.Ю. Лермонтова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поэме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средства языка помогают Лермонтову передать напряжение конфликта и народный характер повествования.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не только украшают текст, но и подчёркивают главную идею: честь и правда важнее внешней силы.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дистанция помогает увидеть: для Калашникова защита чести важнее личной выгоды и страха перед властью.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поэмы и текст произведения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эпоху, в которой честь семьи и доброе имя человека ценились особенно высоко.
</a:t>
            </a:r>
            <a:endParaRPr lang="en-US" sz="39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 поэмы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бою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Калашников выходит на поединок и побеждает Кирибеевича, доказывая свою силу и решимость защитить семейную честь.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перед царём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допросе герой не скрывает правды, но и не унижается. Он принимает ответственность за свой поступок и не просит пощады.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и милость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Калашников погибает по приказу Ивана Грозного, однако его семье даруется поддержка. Финал соединяет трагедию героя и признание его правоты.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распределяет последствия неравномерно: кто-то теряет жизнь, кто-то — нравственную опору, а кто-то получает лишь внешнюю власть.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победа в бою не равна победе в жизни: Лермонтов ставит выше всего нравственный выбор героя.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поэмы М.Ю. Лермонтова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состояния героев в финале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есть понятная подросткам ситуация: сильный человек нарушает границы, а другой вынужден защищать близких, даже если это опасно и страшно.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обсуждать выбор между правдой и ложью, смелостью и уступкой. Эти вопросы важны не только в литературе, но и в повседневной жизни.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сюжет делает разговор о чести и ответственности наглядным: Лермонтов показывает, что достоинство человека определяется его поступками, а не положением.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близка современным школьникам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ключевые образы поэмы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показывает, как из исторической среды вырастает личная трагедия и нравственный итог.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сразу задаёт высокий нравственный тон. Герой действует не ради славы и не ради выгоды, а ради правды, которую считает священной. В иллюстрации это можно показать через напряжённую фигуру Калашникова перед боем.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 святую правду-матушку»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ясно звучит характер героя: он выбирает открытое и честное действие. Слова подчёркивают, что Калашников не желает победы любой ценой и не соглашается на унижение, даже когда речь идёт о спасении себя.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воровством, не обманом»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эпитет соединяет силу, достоинство и народное уважение. Образ героя легко представить на фоне старой Москвы, среди торговых рядов и шумной толпы перед поединком на Москве-реке.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«Удалой купец Калашников»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Цитаты, которые раскрывают главную мысль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Лермонтова убеждает: настоящая сила человека проявляется в верности правде, семье и совести. Именно поэтому образ Калашникова остаётся живым и сегодня.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сильнее страха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2026-05-22T21:31:32Z</dcterms:created>
  <dcterms:modified xsi:type="dcterms:W3CDTF">2026-05-22T21:31:32Z</dcterms:modified>
</cp:coreProperties>
</file>