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основные черты и темы урока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культуру, науку и наследие одной из величайших древних цивилизаций.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возникновения Египетской цивилизации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сформировался на берегах реки Нил около 3100 года до н.э., объединяя разные племена и развивая ирригацию для сельского хозяйства. За историю существования длиной в три с половиной тысячи лет он прошёл через множество эпох и династий.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египетского общества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— верховный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посредником между богами и людьми. Его власть была абсолютной, и он отвечал за защиту и процветание страны.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религиозными обрядами и имели значительное влияние. Знать контролировала земли и поддерживала власть фараона.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Трудящиеся и рабы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Ремесленники, крестьяне и слуги выполняли важные функции в экономике, а рабы находились на нижней ступени социальной иерархии.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14054"/>
            <a:ext cx="3856200" cy="142339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периоды Египта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Египта делится на несколько ключевых периодов, каждый из которых внес свой вклад в развитие культуры и государственного устройства.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характеризовался собственным историческим и культурным развитием.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Египта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архитектурные памятники Египта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грандиозная пирамида высотой около 146 метров. Более двух миллионов каменных блоков весом от 2 до 15 тонн были уложены с удивительной точностью.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Сфинкс — страж пирамид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Могучая скульптура с телом льва и головой человека длиной 63 метра охраняет некрополь пирамид в Гизе.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Карнака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храмовый комплекс с более чем 130 колоннами, где проходил знаменитый фестиваль Опет в честь богов.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строительства и инженерия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перемещения тяжёлых камней использовали деревянные катки и наклонные плоскости. Точность измерений обеспечивали шнуры и мерные палки.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применяли бронзовые пилы и каменные молотки. Пирамида Хеопса построена с ошибкой менее 20 сантиметров по основанию.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— источник жизни страны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разливов Нила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разливы Нила приносили плодородный ил, что позволяло выращивать пшеницу, ячмень и овощи. Благодаря этому сельское хозяйство процветало.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служил путём для перевозки грузов: стройматериалов и продуктов. Рыбалка была важной частью питания и экономики египтян.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орудия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выращивали пшеницу, ячмень, лук и другие культуры. Использовали серпы из кремня и деревянные плуги с помощью быков для обработки полей.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каналов обеспечивала орошение, что позволяло получать высокие урожаи. Урожай складывали в амбары для хранения и запаса.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досуг египтян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дома и быт
</a:t>
            </a:r>
            <a:pPr algn="l" indent="0" marL="0">
              <a:lnSpc>
                <a:spcPct val="115000"/>
              </a:lnSpc>
              <a:buNone/>
            </a:pPr>
            <a:r>
              <a:rPr lang="en-US" sz="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 обожжённого глиняного кирпича с плоскими крышами и внутренними дворами, где росли сады. Внутреннее убранство было скромным, но функциональным.
</a:t>
            </a:r>
            <a:endParaRPr lang="en-US" sz="110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составляли хлеб и овощи, дополненные мясом и рыбой. В одежде преобладал белый лён, украшения делали из золота и цветного стекла.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и развлечения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играли в настольные игры, слушали музыку на арфах и устраивали танцы. Спортивные занятия тоже были популярны среди молодёжи.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фараонов и их символы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носили короны и символы власти — скипетр и кнут, подтверждая своё божественное происхождение и верховное правление.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фараоны, такие как Хеопс, Рамсес II и Тутанхамон, оставили значительный след в истории через строительство и военные победы.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 религия Древнего Египта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Политеистическая система верований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 Египте включала множество богов с разными функциями. Верховным богом был Ра — бог солнца, управляющий светом и жизнью. Значимыми также были Осирис, Исида, Гор и Анубис, каждый имел свою роль и почитание.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загробной жизни и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 в жизнь после смерти, что требовало сложных обрядов и строительства храмов. Праздники и процессии способствовали укреплению связи между людьми и богами, поддерживая порядок и гармонию в обществе.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Нила и сельское хозяйство (график)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обеспечивал плодородие почв и возможность выращивать два урожая в год, что было уникально для древних цивилизаций.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с разливом Нила определяла успех сельского хозяйства и стабильность питания населения Египта.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сельскохозяйственные данные и гидрологические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расшифровка иероглифов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иероглифов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создали сложную систему из рисуночных знаков — иероглифов, которые украшали храмы и памятники. Их использовали для священных и официальных текстов, при этом ежедневно применялись более простые формы письма.
</a:t>
            </a:r>
            <a:endParaRPr lang="en-US" sz="1336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Розеттского камня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1799 году французские солдаты нашли Розеттский камень с надписями на трёх языках. Учёный Шампольон в 1822 году впервые удалось расшифровать египетские иероглифы, что открыло новые горизонты в изучении древней культуры.
</a:t>
            </a:r>
            <a:endParaRPr lang="en-US" sz="14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изображения в Древнем Египте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каноны и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Египетское искусство строго придерживалось правил: главные фигуры изображались крупными и в определённых позах — профиль лица с фронтальным взглядом тела. Популярны были росписи стен и скульптуры из камня и дерева.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магическое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изображения животных несли глубокий смысл: животные символизировали божества и силы природы. Яркие минеральные краски использовались для украшения и защиты произведений искусства от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ремёсла в Египте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занимали важное место: от жриц и управительниц до матерей семей. Царица Хатшепсут показала образ могущественного лидера в истории Египта.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развивались активно — изготовление льняных тканей и одежды отличалось высоким мастерством, а ювелирное искусство было востребовано для украшений.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изображениях женщины часто держали детей и цветы, подчеркивая роль в семье, а также использовали косметику как символ красоты и статуса.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Расписные гробницы: сюжеты и значение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на стенах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показывали труд крестьян, праздники, охоту и ремёсла. Они служили напоминанием о земной жизни и её радостях, которые человек хотел сохранить навсегда в загробном мире.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 загробный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суда Осираса демонстрировали важность морального порядка и подготовки души к вечной жизни. Церемонии и обряды усиливали веру в справедливость и возрождение.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на фресках изображались со специальной стилистикой — плечи развернуты, лицо и ноги в профиль. Это позволяло легко узнавать персонажей и придавало росписям магическое значение.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науке, медицине, математике и астрономии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использовали лекарственные растения и простые хирургические методы, выделяя здоровых от больных для эффективного лечения.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позволила разработать календарь на 365 дней и ориентироваться по звёздам для сельскохозяйственных работ.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применялась при расчётах земельных участков и в инженерных задачах, включая строительство сложных сооружений.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Эберса — крупнейший медицинский документ того времени с рецептами и лечебными советами на более чем 800 страницах.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Мумификация: пошаговый процесс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сохранения тела для загробной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влияние Древнего Египта сегодня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египетских богов и символы встречаются в литературе, кинематографе и визуальном искусстве по всему миру.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вдохновляют современные памятники и здания, демонстрируя вечность и монументальность египетского стиля.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рентгена и ДНК-анализа помогают изучать мумии, раскрывая тайны древних методов и образа жизни.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 массовой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Древнего Египта широко используются в играх и мультимедиа, привлекая интерес новых поколений.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Египта — основа мировой цивилизации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заложил фундамент инженерии, культуры, науки и религии, продолжая влиять на человечество и сегодня своим загадочным и богатым наследием.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2026-05-10T12:13:47Z</dcterms:created>
  <dcterms:modified xsi:type="dcterms:W3CDTF">2026-05-10T12:13:47Z</dcterms:modified>
</cp:coreProperties>
</file>