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Неведомый избранник в литературе: образ героя, которого сначала не замечают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герой, чья судьба открывается только в испытании.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неведомого избранника приходит из фольклора и мифов: сначала герой кажется обычным, но именно через испытания раскрываются его ценность, характер и путь взросления.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скрытого героя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происхождения, неожиданный выбор и проверка характера сразу показывают, что избранность в литературе раскрывается не сразу.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узнать героя, чья особая роль сначала скрыта.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фольклорным, мифологическим и литературным сюжетам о скрытом герое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герой и скрытый талант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 в начале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персонаж может быть самым тихим в классе, младшим в семье или неприметным сиротой. Его легко недооценить, потому что внешне он ничем не выделяется.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которую раскрывают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подчёркивает, что настоящая ценность героя видна в делах. Наблюдательность, доброта и смелость помогают ему отвечать за других и действовать тогда, когда это действительно важно.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неведомого избранника от незаметности к признанию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событий в сказках, легендах и историях о взрослении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сначала остается скрытым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Скрытость делает сюжет напряжённее: читатель ждёт момента, когда обычный на вид персонаж проявит силу, о которой пока никто не догадывается.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часто судят по бедности, возрасту или скромности, поэтому не замечают внутренней зрелости героя и его готовности взять на себя трудное решение.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напоминает: важные качества не всегда видны сразу. Они раскрываются только в деле, когда нужно действовать честно и смело.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избранность связана не с внешним блеском, а с качествами, которые помогают пройти путь до конца.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и ответственность оказываются решающими: именно они удерживают героя от отказа и помогают довести выбор до результата.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мотиву неведомого избранника в сказках и литературе о взрослении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которые делают героя избранником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ставит героя в ситуацию, где нельзя остаться в стороне. Ему приходится выбрать между удобством и честным поступком, даже если решение даётся тяжело.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одиночество и сомнение усиливают напряжение, но именно в такой момент становится ясно, кто герой на самом деле и чему он верен.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испытание связано с защитой слабого или восстановлением справедливости. Здесь важнее не сила, а способность не отступить от своих принципов.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зависит от внутренней готовности взять ответственность. Поэтому победа в таких сюжетах — это прежде всего победа над собственным страхом.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как проверка внутреннего выбора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сопровождают избранника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обычном пути герой замечает необычную метку: перстень, след, огонь или странный предмет. Такая деталь словно останавливает время и говорит, что впереди начинается особый этап. Читатель понимает: случайность здесь только на первый взгляд.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сон и пророчество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 будущей роли героя сообщает письмо, сон или чужое предсказание. Эти символы не раскрывают всё сразу, но создают ощущение тайны и ожидания. Сюжет становится похож на загадку, которую герой должен разгадать своим выбором.
</a:t>
            </a:r>
            <a:endParaRPr lang="en-US" sz="160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появляющийся в решающий момент, часто означает надежду и внутреннее прозрение. Он помогает герою увидеть свой путь и понять, что его судьба связана не только с ним самим, но и с другими людьми вокруг.
</a:t>
            </a:r>
            <a:endParaRPr lang="en-US" sz="17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обычного человека и неведомого избранника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взгляд на героя в сюжете: от внешнего впечатления к внутренней ценности.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не во внешности, а в поступке: избранник раскрывает скрытый потенциал и получает признание через действие.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мотиву героя, раскрывающегося через испытание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14–15 лет особенно остро хочется понять, кто ты на самом деле. Образ скрытого избранника показывает, что ценность человека раскрывается постепенно и не зависит от первого впечатления.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смотрят на успехи одноклассников и переживают, что сами пока не выделяются. Этот литературный мотив напоминает: скромность и незаметность не означают слабость или пустоту.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значимым не по случайной удаче, а через решение в трудный момент. Для школьников это понятно, потому что именно выбор поступка показывает зрелость и характер.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через испытание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неведомом избраннике помогает увидеть, что взросление связано с трудностями, сомнениями и внутренним ростом. Человек становится сильнее, когда учится действовать не только для себя.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близок подросткам 9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меняются не по кругу, а как ступени: каждое состояние подготавливает следующее и подталкивает героя к действию.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перелом происходит между сомнением и решимостью: именно он превращает переживание в поступок и ведет к признанию.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мотиву неведомого избранника в сказках и литературе о взрослении; без привязки к конкретному произведению.
</a:t>
            </a:r>
            <a:endParaRPr lang="en-US" sz="82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 на пути к признанию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взрослый часто проверяет героя не словами, а доверием. Такая поддержка показывает, что избранность связана с ответственностью: полученный шанс нужно оправдать собственным решением и поступком.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помогает герою увидеть в себе то, что он сам пока не замечает. Он не делает выбор вместо него, но направляет, поддерживает и задает верный ориентир в момент сомнения.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или ровесник делает путь героя человечнее и ближе читателю. Рядом с ним легче показать страх, неуверенность и взаимную верность, а также важность помощи, которую нельзя заменить одиночным успехом.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наставника, друга и мудрого взрослого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признанию через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литературного мотива скрытого избрания: герой раскрывается не сразу, а через последовательность испытаний и моральных решений.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скрытого героя в сказках и литературе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сын, которого недооценили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кажется самым тихим и неприметным в семье, поэтому на него мало кто рассчитывает. Но именно он проходит трудный путь, сохраняет доброту и в решающий момент спасает ситуацию.
</a:t>
            </a:r>
            <a:endParaRPr lang="en-US" sz="1646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ученик, ставший сильнее обстоятельств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он не выделяется среди других и даже сомневается в себе. Постепенно испытания показывают его стойкость, а внутреннее взросление делает его человеком, которому можно доверять и на которого можно опереться.
</a:t>
            </a:r>
            <a:endParaRPr lang="en-US" sz="14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сильные задатки не работают сами по себе: герою нужно развивать их, делать выбор и не отступать после первой неудачи.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надежными опорами оказываются трудолюбие и личный выбор; именно они превращают возможный шанс в устойчивый результат.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мотиву неведомого избранника в литературе; условная сравнительная оценка факторов, без статистических данных.
</a:t>
            </a:r>
            <a:endParaRPr lang="en-US" sz="78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стать избранником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ситуация показывает, кто умеет не отступать и думать не только о себе. Такой опыт учит быть смелее, терпеливее и внимательнее к другим людям.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судить человека по внешности, тишине или скромности: важные качества часто проявляются только в деле, когда нужно помочь, защитить или взять ответственность.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честность заметны не в громких словах, а в повседневных поступках. Именно они помогают сохранить доверие в классе, в семье и в любой общей работе.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слабого и уважение к тем, кто не стремится к вниманию, делают коллектив сильнее. Тема напоминает, что настоящая ценность человека часто скрыта за неприметностью.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уроки темы для повседневной жизни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 отдельные мотивы складываются в цельный образ героя и раскрывают его путь к признанию.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действуют вместе: тайна запускает интерес, испытание выявляет характер, а признание становится следствием внутренней зрелости и ответственного выбора.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мотива неведомого избранника в сказках и произведениях о взрослении.
</a:t>
            </a:r>
            <a:endParaRPr lang="en-US" sz="92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образа и их смысл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есть тайна, а тайна всегда удерживает внимание. Читатель постепенно узнает героя, следит за его сомнениями и хочет увидеть, сумеет ли он оправдать ожидания.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остается понятным в разных эпохах, потому что говорит о взрослении. Незаметный сначала человек может стать важным, если проявит силу характера, честность и готовность действовать.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кажется близким, потому что переживает знакомые чувства: страх ошибки, желание быть нужным, надежду на признание. Из-за этого его путь легко сопоставить со своей жизнью.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неведомого избранника запоминается читателю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Избранность доказывается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Неведомый избранник запоминается тем, что его ценность раскрывается в поступке. Литература убеждает: не внешность и не слава делают человека героем, а смелость, ответственность и верность выбору.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2026-05-23T02:12:40Z</dcterms:created>
  <dcterms:modified xsi:type="dcterms:W3CDTF">2026-05-23T02:12:40Z</dcterms:modified>
</cp:coreProperties>
</file>