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как предмет, который связывает знания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соединяет речь, чтение, культуру и школьные предметы в одном уроке.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Шестиклассники расширяют словарь, учатся строить простые высказывания и читать тексты о школе, семье, природе, путешествиях и досуге.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в 6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язык связан с другими школьными предметами
</a:t>
            </a:r>
            <a:endParaRPr lang="en-US" sz="1955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часто встречаются в песнях, названиях игр и приложений. Это помогает узнавать знакомую лексику в реальной среде и понимать, как язык работает за пределами учебника.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медиа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городах, праздниках и путешествиях требуют знаний из географии и истории. Тогда проще понять, где происходит действие, какие места упоминаются и почему они важны.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факты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спорта, здоровья и досуга позволяют описывать привычные ситуации простыми английскими фразами. Ученик учится сравнивать предметы, события и действия, не перегружая речь сложными конструкциями.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повседневность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английской и русской речи развивает внимательность к словам, порядку слов и значению фраз. Благодаря этому легче замечать различия и точнее выражать мысль.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языков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география: страны, города, маршруты
</a:t>
            </a:r>
            <a:endParaRPr lang="en-US" sz="2255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встречаются страны, столицы, реки и моря, поэтому работа с картой помогает быстрее запоминать географические названия и понимать, где происходит действие в тексте.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обмены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о поездках становятся понятнее, когда ученик видит маршрут, транспорт и точки остановок. Это помогает связать новые слова с реальными ситуациями и школьными проектами.
</a:t>
            </a:r>
            <a:endParaRPr lang="en-US" sz="962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отличия
</a:t>
            </a:r>
            <a:pPr algn="l" indent="0" marL="0">
              <a:lnSpc>
                <a:spcPct val="115000"/>
              </a:lnSpc>
              <a:buNone/>
            </a:pPr>
            <a:r>
              <a:rPr lang="en-US" sz="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Флаги, символы и изображения достопримечательностей показывают, что у стран есть свои особенности. Так легче обсуждать традиции, школьные обмены и повседневную жизнь в разных местах.
</a:t>
            </a:r>
            <a:endParaRPr lang="en-US" sz="944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United Kingdom, England, Scotland, Wales, London и the Thames проще усваиваются, если рядом есть схема, карта и короткая подпись с понятным визуальным ориентиром.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темы по английскому языку для 6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темы объединяются в диалогах, небольших текстах и проектах, где нужно говорить о знакомых и понятных ситуациях.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курса составляют темы повседневной жизни; они дают больше всего возможностей для чтения, общения и мини-проектов.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изучаются на уроках английского в 6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1733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87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история: праздники и традиции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праздника помогает понять, почему его отмечают именно в определённый день и какие события с ним связаны. Это делает слово не просто названием, а частью культурной памяти.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контексте времени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Halloween, Christmas и Easter легко запоминаются через характерные символы, украшения и цвета. Такие детали помогают не только узнать лексику, но и понять, как культура отражается в языке.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образы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сравнивает праздники в разных странах, он видит связь между словами, обычаями и историческим прошлым. Так английский язык становится средством понимания культуры, а не только предметом изучения.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культура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школьных традициях показывают, что обучение в разных странах может отличаться распорядком, формами общения и привычными мероприятиями. Это расширяет кругозор и словарь ученика.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школ Британии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34492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темы и учебные материалы по английскому языку
</a:t>
            </a:r>
            <a:endParaRPr lang="en-US" sz="85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 какими предметами чаще всего связываются темы английского языка в 6 классе.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Межпредметные темы помогают изучать язык через реальные знания и делают задания более понятными и практичными.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межпредметных тем на уроках английского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выполняется межпредметное задание по английскому языку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по теме из учебного раздела и материалов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литература: герои, сюжеты, характеры
</a:t>
            </a:r>
            <a:endParaRPr lang="en-US" sz="2201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 адаптированные истории помогают увидеть, кто действует в тексте, что происходит сначала и чем заканчивается история. Это развивает умение следить за последовательностью событий.
</a:t>
            </a:r>
            <a:endParaRPr lang="en-US" sz="855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 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ученики сравнивают героев по характеру, поведению и речи. Такой анализ учит замечать, как автор показывает доброту, смелость, осторожность или упрямство простыми словами.
</a:t>
            </a:r>
            <a:endParaRPr lang="en-US" sz="870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дома, леса, города или школы создаёт особую атмосферу текста. Школьники учатся находить слова, которые передают настроение, и соотносить его с событиями и героями.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своими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передать содержание несколькими короткими фразами. Это помогает лучше понимать текст, закреплять лексику и увереннее говорить по-английски.
</a:t>
            </a:r>
            <a:endParaRPr lang="en-US" sz="8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материалы на уроке английского языка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которые сразу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карточки со словами, а рядом — картинки с едой, одеждой и животными. Ученики быстро находят нужное слово и сопоставляют его с изображением. Такой приём помогает запоминать лексику без лишнего напряжения.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Постер как маленький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постер может объединять дом, семью, время суток и погоду. Рядом с каждым рисунком ученик читает короткую подпись и повторяет фразу вслух. Визуальная опора делает новое слово понятным сразу.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и таблица в одном задании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показывает действие, а таблица помогает его упорядочить. Так легче обсуждать город, школу или поездку, потому что изображение подсказывает смысл, а схема помогает строить предложения по образцу.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и материалы по английскому языку для 6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шестиклассники регулярно тренируют краткие ответы, чтение вслух, понимание на слух и запись простых фраз по образцу.
</a:t>
            </a:r>
            <a:pPr algn="l" indent="0" marL="0">
              <a:lnSpc>
                <a:spcPct val="150000"/>
              </a:lnSpc>
              <a:buNone/>
            </a:pPr>
            <a:r>
              <a:rPr lang="en-US" sz="1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развиваются устная речь и понимание текста: именно они дают основу для общения и дальнейшего расширения словаря.
</a:t>
            </a:r>
            <a:endParaRPr lang="en-US" sz="1245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изучение английского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обществознание: правила, вежливость, общение
</a:t>
            </a:r>
            <a:endParaRPr lang="en-US" sz="1882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на английском учат начинать разговор спокойно и доброжелательно: здороваться, представляться и обращаться к собеседнику по имени. Это формирует привычку уважительного общения в школе и вне её.
</a:t>
            </a:r>
            <a:endParaRPr lang="en-US" sz="723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please, can I, could you помогают просить о помощи без давления и грубости. Ученики видят, что правильный тон речи важен не меньше, чем сам смысл сообщения.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извинение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thank you, sorry, excuse me используются в ситуациях, где нужно показать уважение, признать ошибку или привлечь внимание. Такие модели поддерживают культуру поведения в классе и в обществе.
</a:t>
            </a:r>
            <a:endParaRPr lang="en-US" sz="734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собеседнику
</a:t>
            </a:r>
            <a:pPr algn="l" indent="0" marL="0">
              <a:lnSpc>
                <a:spcPct val="115000"/>
              </a:lnSpc>
              <a:buNone/>
            </a:pPr>
            <a:r>
              <a:rPr lang="en-US" sz="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и реплики согласия или отказа показывают, как вести разговор спокойно и понятно. Ученики учатся не только говорить, но и слушать, не перебивая партнёра.
</a:t>
            </a:r>
            <a:endParaRPr lang="en-US" sz="8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темы для 6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темы английского языка связаны с другими предметами и помогают использовать новые слова в понятных учебных ситуациях.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другими предметами делают английский язык прикладным: слова сразу соотносятся с временем, природой, здоровьем, бытом и картой мира.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английского языка с другими учебными областями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английском предложении особенно важен: именно он делает смысл ясным и помогает отличать сообщение, вопрос и отрицание.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предложения помогают построить понятную английскую фразу.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грамматики английского языка для 6 класса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по английскому языку с межпредметной связью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школьного проекта на английском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 школьных проектов по английскому языку
</a:t>
            </a:r>
            <a:endParaRPr lang="en-US" sz="2348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My School Day помогает описывать расписание, уроки и занятия после школы. В проекте легко использовать часы, последовательность действий и короткие фразы о привычном дне.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London Landmarks знакомит с достопримечательностями, транспортом и картой города. Он хорошо соединяет английские слова с географией и историческими сведениями о столице.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Healthy Food позволяет говорить о продуктах, полезных привычках и простых правилах питания. Для шестого класса подойдут изображения блюд, короткие подписи и небольшие выводы.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Hobby помогает рассказать о свободном времени, любимых занятиях и спортивных или творческих увлечениях. Такая тема особенно удобна для короткого устного сообщения.
</a:t>
            </a:r>
            <a:endParaRPr lang="en-US" sz="980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Seasons in My Region и Animal Facts связывают английский язык с наблюдениями за природой, временами года и признаками животных. Они легко оформляются в мини-проект.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английскому языку для 6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помогают увидеть слово, услышать его звучание и связать новую тему с изображением, схемой или коротким текстом.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обучения задают учебник и задания учителя, а дополнительные материалы делают понимание точнее и нагляднее.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используют при изучении английского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при изучении английского языка и типичные ошибки
</a:t>
            </a:r>
            <a:endParaRPr lang="en-US" sz="2013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переносят русскую модель предложения в английскую и нарушают порядок слов. Из-за этого фраза становится неестественной или теряет точность, особенно в вопросах и отрицаниях.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 — пропуск do, does, am, is, are или других служебных слов. Без них трудно правильно построить вопрос, отрицание и временную форму.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читаются не так, как пишутся, поэтому их легко исказить при чтении вслух. Повторение за образцом и регулярная тренировка слуха помогают избежать таких ошибок.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 нередко путают, особенно когда нужно говорить о привычном действии и действии в момент речи. Помогает сравнение примеров и короткая практика 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жизни современного школьника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постоянно встречаются в названиях приложений, игр и кнопок на экране. Поэтому школьнику важно уметь быстро узнавать знакомую лексику в цифровой среде.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дома английский помогает читать простые сайты, инструкции и подписи к изображениям. Это расширяет круг полезной информации и делает поиск сведений удобнее.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поездках английский нужен для понимания меню, указателей и названий транспорта. Даже короткие фразы помогают ориентироваться в незнакомом месте и чувствовать себя увереннее.
</a:t>
            </a:r>
            <a:endParaRPr lang="en-US" sz="976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фильмы, бренды и общение с людьми из других стран показывают, что язык живёт вокруг нас. Он становится не только школьным предметом, но и инструментом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английский язык объединяет учебу и реальное общение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Межпредметные связи делают английский язык понятным и полезным: слова и правила сразу работают в текстах, проектах и разговорах, а интерес к миру становится сильнее.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2026-05-30T17:09:13Z</dcterms:created>
  <dcterms:modified xsi:type="dcterms:W3CDTF">2026-05-30T17:09:13Z</dcterms:modified>
</cp:coreProperties>
</file>