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Разноспрягаемые глаголы: особые глаголы русского языка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группа глаголов с необычными личными формами.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показывает, как глагол меняется по лицам и числам. Обычно его окончания подчиняются общим правилам, но некоторые слова ведут себя иначе. Чтобы писать без ошибок, нужно знать такие исключения отдельно.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Спряжение: основа для понимания исключений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глаголы называют разноспрягаемыми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формах такие глаголы напоминают слова I спряжения, а в других — II спряжения. Из-за этого они не вписываются в одну привычную схему.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смешение признаков в личных формах настоящего и будущего времени. Именно там меняются окончания, по которым обычно определяют спряжение глагола.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и того же слова могут быть разные основы или необычные окончания. Поэтому его нельзя уверенно отнести только к одной группе без проверки.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Лингвисты выделяют такие глаголы в особую группу, а школьникам их удобнее запоминать как отдельные образцы.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каждого глагола есть своя опорная форма.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приведённые глаголы имеют особые формы, которые нужно запоминать отдельно, а не выводить по общему правилу.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норма русского языка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разноспрягаемые глаголы и их формы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хотеть часто встречается в разговоре и письме, поэтому его формы особенно важно знать уверенно. В единственном числе слышится основа хоч-, а в множественном — хот-.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цепочка форм выглядит так: хочу, хочешь, хочет, хотим, хотите, хотят. Именно из-за смены основы это слово кажется непривычным, но его легко запомнить по готовому ряду.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Хотеть — самый известный пример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удобно сравнивать не только по звучанию, но и по месту в ряду личных окончаний.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формы единственного и множественного числа образуются по разным моделям, поэтому требуют отдельного запоминания.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норма русского языка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 хотеть по лицам и числам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глагола бежать формы строятся не совсем одинаково: бегу, бежишь, бежит, бежим, бежите, бегут. Такое изменение основы помогает распознать слово, но требует внимания при письме.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запомнить пару бегу — бегут. Она показывает, как меняется основа в единственном и множественном числе и помогает избежать ошибки в окончании.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глаголе чередуются основы бег- и беж-. Для ученика это важный сигнал: по одной форме нельзя автоматически предсказать все остальные без проверки.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Бежать: глагол с чередованием основы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личной формы глагола в предложении.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разноспрягаемый глагол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есть сохраняет формы ем, ешь, ест, едим, едите, едят. Они заметно отличаются от привычных окончаний и поэтому легко выделяются среди других слов.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дать изменяется так: дам, дашь, даст, дадим, дадите, дадут. В этих формах тоже видны древние особенности русского языка, которые не совпадают с обычными моделями спряжения.
</a:t>
            </a:r>
            <a:endParaRPr lang="en-US" sz="1381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глагола очень частотны, поэтому ошибки в них особенно заметны. Если запомнить готовый ряд форм, можно быстро проверить себя в письменной работе.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историческое происхождение объясняет их необычное поведение. Эти слова сохранили старые формы, а не подстроились полностью под современные правила.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дать: особые древние формы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чтить встречается реже, чем хотеть или бежать, но его формы тоже нужно знать. В ряду чту, чтишь, чтит, чтим, чтите, чтут особенно важно не пропустить форму чтут.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удобно запоминать вместе с опорной парой чту — чтут. Такая связка помогает быстро узнать разноспрягаемый глагол и не перепутать его с более обычными формами.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Чтить: редкий, но важный пример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показаны не все глаголы языка, а учебные группы, с которыми учащиеся сталкиваются на уроках.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встречаются реже, но требуют отдельного запоминания, потому что именно они чаще становятся источником ошибок.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школьной грамматической классификации; данные условные, без статистического подсчёта.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обычных и особых глагольных форм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путают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механически подставляют привычное окончание и получают формы вроде хочут или бежат, хотя у этих глаголов действует особый образец спряжения.
</a:t>
            </a:r>
            <a:endParaRPr lang="en-US" sz="1186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окончания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— держать в памяти готовую пару форм: хочу — хотят, бегу — бегут, ем — едят, дам — дадут.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образцу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правило I и II спряжения не подходит ко всем словам. Поэтому важно сверяться с личными формами и помнить исключения отдельно.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опора на правило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легко спутать основы слова: в одном ряду слышится бег-, в другом — беж-. Если не сравнивать формы, ошибка незаметна до проверки.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основы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норма русского языка.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выучить несколько коротких рядов: они помогают быстро подобрать нужную личную форму и избежать типичных ошибок.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пары показывают, что у разноспрягаемых глаголов нужно запоминать не только окончание, но и всю форму целиком.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формы для запоминания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Выучи пару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запоминают короткую связку: хочу — хотят, бегу — бегут, ем — едят. Такая пара сразу связывает форму первого лица с нужным окончанием.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по образцу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подбирают нужное лицо и число. Если форма не совпадает с привычным правилом, проверяют её по словарному образцу и записывают без ошибки.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 основу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меняется ли основа: бег- и беж-, хоч- и хот-. Это помогает заметить, что слово ведёт себя не как обычный глагол.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легче запомнить трудные формы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трудности создают глаголы с чередованием основы, потому что в них меняется не только окончание, но и часть корня.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ошибок приходится на формы множественного числа: именно там школьники чаще всего переносят привычный шаблон на особые глаголы.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учебных затруднений; данные иллюстративные, без опоры на статистическое исследование.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появляются ошибки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такие глаголы звучат очень часто, поэтому их формы нужно узнавать сразу. Чем чаще слово встречается, тем заметнее любая ошибка в устной и письменной речи.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объявлениях, инструкциях и правилах грамотность влияет на доверие к тексту. Если в короткой фразе появляется неверная форма, она сразу бросается в глаза и отвлекает от смысла.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и заданиях эти формы проверяют умение применять правило точно. Особенно важно не подменять их обычными окончаниями, когда слово стоит в настоящем или будущем времени.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Разноспрягаемые глаголы в живой речи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слово по инфинитиву, лицу и числу, а затем соотнести его с известными образцами спряжения.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правильную форму глагола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пары вроде «хочу — хотят» и «бегу — бегут» удобно держать в памяти как единые образцы. Они быстро подсказывают правильную форму без долгого размышления.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образцы для памяти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полезно повторять вместе, потому что они запоминаются ритмично и наглядно. Когда форма узнаётся целиком, легче избежать ошибки в окончании и в основе.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помогают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трудных форм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самые известные особые глаголы и какие формы чаще всего вызывают затруднения.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глагола свой устойчивый образец. Если запомнить опорную форму, легче избежать ошибок и выбрать правильное окончание.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норма русского языка.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разноспрягаемых глаголов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разноспрягаемых глаголах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Разноспрягаемые глаголы немногочисленны, но именно они требуют особого внимания. Если помнить их опорные формы и проверять лицо и число, можно писать грамотно без лишних ошибок.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2026-05-22T15:47:25Z</dcterms:created>
  <dcterms:modified xsi:type="dcterms:W3CDTF">2026-05-22T15:47:25Z</dcterms:modified>
</cp:coreProperties>
</file>