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А. Фет: поэт красоты, природы и чувства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мгновения, тишины и музыкального слова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в литературе XIX века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писал в эпоху больших перемен, но выбирал не общественные споры, а внутренний мир человека. Его стихи показывают, как в одном мгновении природы и чувства может раскрыться красота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 пансионе и Московском университете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Фет учился в пансионе, а потом на словесном отделении Московского университета. Именно там он всерьёз увлёкся литературой, стал внимательнее относиться к слову и начал искать точное, выразительное звучание стиха.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чтения и попытки писать стихи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Фет много читал и пробовал сочинять собственные стихи. Уже тогда он стремился передать не просто мысль, а живой образ и настроение, поэтому его ранние опыты отличались ясностью и тонкостью.
</a:t>
            </a:r>
            <a:endParaRPr lang="en-US" sz="867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Происхождение, которое тревожило всю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Афанасий Фет родился в 1820 году в Орловской губернии и с детства жил с непростым вопросом о фамилии и происхождении. Эта тема долго оставалась для него болезненной и влияла на его внутренний мир.
</a:t>
            </a:r>
            <a:endParaRPr lang="en-US" sz="874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образование поэта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045092"/>
            <a:ext cx="3147000" cy="124491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жизни и творчества А. А. Фета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постепенно складывался путь поэта и его лирики.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постоянно возвращался к стихам, природе и чувству; его творчество развивалось вместе с жизненным опытом, но сохраняло верность теме красоты.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школьного курса литературы и справочных изданий о Фете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стихи и признание читателей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1840-х годах появились первые стихотворения Фета, и они сразу привлекли внимание образованной читательской среды. В них уже чувствовались мягкость интонации и умение говорить о тонком переживании.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заметили В. Г. Белинский и И. С. Тургенев. Для литераторов было важно, что Фет умеет создавать живой образ без длинных объяснений и лишнего пафоса.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Раннюю лирику ценили за настроение, а не за сюжет: в ней важнее тихое чувство, чем событие. Так Фет сразу заявил о себе как поэт тонких впечатлений.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стихотворение у Фета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короткого впечатления рождается лирическое переживание.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067" y="1691475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0655" y="1691475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87681" y="1691475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72881" y="1691475"/>
            <a:ext cx="17865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98531" y="1691475"/>
            <a:ext cx="238200" cy="23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Фета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40200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у Фета не фон, а живое пространство, где слышны ветер, шелест листьев и движение света. Через природные картины он передаёт состояние души человека.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1014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нежность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в его стихах чаще всего тихое и доверительное. Поэт показывает не драму, а тонкое волнение, которое рождается из взгляда, шёпота или близости.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177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 обновление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 Фета связана с радостью, светом и ожиданием перемен. В его стихах пробуждение природы становится знаком внутреннего подъёма и надежды.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56997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 помогает поэту создать особое настроение тайны и покоя. В этой тишине особенно заметны звуки, свет звёзд и едва уловимые движения воздуха.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322225" y="2208625"/>
            <a:ext cx="16278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мгновения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умеет удерживать короткий, но яркий миг. Даже простая деталь — запах сада или блеск звезды — превращается у него в важное переживание.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у Фета встречаются чаще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небольших стихотворениях поэт часто соединяет пейзаж с личным переживанием.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Преобладают светлые личные темы; общественные вопросы почти не занимают Фета.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9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тематики стихотворений А. А. Фета по школьной программе
</a:t>
            </a:r>
            <a:endParaRPr lang="en-US" sz="112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умеет связывать пейзаж с переживанием героя. Яркий свет приносит радость, вечерняя тишина — покой, а ночь — ожидание и тайну, поэтому природа у него всегда говорит о чувствах.
</a:t>
            </a:r>
            <a:endParaRPr lang="en-US" sz="765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тишина как язык настроения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Фета важны не только краски, но и звуки: шелест, шёпот, пение, звон. Благодаря этому стихотворение словно оживает, и читатель слышит саму атмосферу изображённого мгновения.
</a:t>
            </a:r>
            <a:endParaRPr lang="en-US" sz="75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Звуки, которые создают образ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Фета природа часто выглядит близкой и почти осязаемой. Сад, звёзды, луна и деревья создают пространство, где человек чувствует себя не наблюдателем, а участником живой картины.
</a:t>
            </a:r>
            <a:endParaRPr lang="en-US" sz="767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Сад, звёзды и луна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стихах Фета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ритм и звукопись делают его лирику мелодичной и легко запоминающейся.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 поэтике стихов А. А. Фета в школьном литературоведении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приёма особенно помогают стихам Фета звучать как музыка.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«Шепот, робкое дыханье…» — стихотворение о мгновении чувства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9053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Ночной сад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возникает тихая картина летней ночи: сад, полумрак, едва заметное движение воздуха. Фет сразу погружает читателя в атмосферу ожидания и тайны.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99087" y="2099525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Мимолетная встреча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короткие, почти шепчущие детали: дыханье, тени, свет, трепет. Они не рассказывают историю, а передают само чувство свидания.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22588" y="2549100"/>
            <a:ext cx="2207100" cy="148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музыка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впечатление складывается в цельный образ красоты и тишины. Повторы и плавный ритм делают стихотворение похожим на тихую мелодию.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приходит как вестник обновления: он будто несет весне привет и разделяет с ней радость пробуждения природы.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в стихотворении свет, тепло и движение: солнце, воздух, свежесть и оживающий мир создают ощущение внутреннего подъема.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показывает, как меняется не только природа, но и человек: вместе с весной в душе возникает надежда, энергия и желание жить.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звучит легко и празднично, потому что поэт передает не рассуждение, а непосредственную радость от встречи с весной.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пришёл к тебе с приветом…» — стихотворение о весне и радости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«Это утро, радость эта…» — восторг перед красотой утра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построено как цепочка ярких впечатлений: утро, солнце, птицы, ясное небо, свежий воздух. Каждая деталь усиливает чувство пробуждения.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почти не рассказывает о событиях, зато показывает, как человек воспринимает мир в первые минуты дня — удивленно, радостно и очень живо.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становится у поэта знаком счастья и начала новой жизни, а природа и настроение человека звучат в стихотворении как одно целое.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7724" y="2192833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9836" y="2192833"/>
            <a:ext cx="208425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стихи Фета музыкальными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Плавный ритм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часто звучат мягко и ровно, поэтому стихотворение легко воспринимается на слух и запоминается почти как напев.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повторы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образы создают ощущение ритма и помогают усилить настроение — тишину, нежность или восторг.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Выразительный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тщательно подбирает сочетания звуков, чтобы передать шелест, шепот, легкое движение воздуха или тихое волнение.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Романсовое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тексты легко превращаются в романсы: в них уже есть мелодия, паузы и особая песенная интонация.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и Тютчев: что у них общего и чем они различаются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оба поэта писали о природе и душе человека, но делали это по-разному.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чаще раскрывает философскую глубину природы, а Фет — ее мгновенную красоту и настроение. Оба поэта важны, но их интонации заметно различаются.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особенностей лирики А. А. Фета и Ф. И. Тютчева по школьному литературоведческому анализу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798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жизнь в деревне и поздние годы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армии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учебы Фет служил офицером. Этот период дал ему жизненный опыт, но не отвлек от поэзии: он продолжал внимательно работать над стихами.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67797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имении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поэт долго жил в деревне и занимался хозяйством. Природа вокруг стала для него не только темой, но и частью повседневной жизни.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53012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и творчество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много переводил и не оставлял собственную лирику. Работа с чужими текстами помогала ему еще точнее чувствовать слово, ритм и звучание.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7228025" y="2378050"/>
            <a:ext cx="1355400" cy="20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лирика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зрелые годы стихи стали спокойнее и сосредоточеннее, но любовь к красоте мира сохранилась. Фет по-прежнему ценил точность и музыкальность строки.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чаще всего звучат в стихах Фета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поэзии Фета особенно важны спокойные и светлые переживания, которые создают ощущение гармонии и тихого счастья.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преобладание мягких чувств. Это подтверждает, что Фет чаще писал о красоте и внутреннем покое, чем о тревоге или конфликте.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анализа лирики Фета в школьной подборке стихотворений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Фета для русской литературы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доказал, что стихотворение может быть не рассказом о событии, а точной передачей настроения, взгляда и мгновения внутренней жизни.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обогатил русскую лирику особой музыкальностью: в его стихах важно не только значение слов, но и их звучание, ритм и паузы.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научил замечать красоту простых вещей — света, ветра, сада, вечерней тишины, весеннего воздуха и коротких мгновений счастья.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его стихи ценят и сегодня: они помогают почувствовать, как тонко может работать художественное слово.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40200" y="1441250"/>
            <a:ext cx="3480900" cy="19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одинаково серьезно относился к собственной лирике и к переводам, а это показывает, как внимательно он работал со словом и формой.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0200" y="3614650"/>
            <a:ext cx="34809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биографических сведений об А. А. Фете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162550" y="1939200"/>
            <a:ext cx="2400300" cy="18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3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направления его работы особенно заметны в литературной памяти.
</a:t>
            </a:r>
            <a:endParaRPr lang="en-US" sz="4300" dirty="0"/>
          </a:p>
        </p:txBody>
      </p:sp>
      <p:sp>
        <p:nvSpPr>
          <p:cNvPr id="6" name="Text 3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Фет важен и сегодня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Фет помогает увидеть поэзию в обычных вещах: в свете утра, в тишине сада, в шорохе листьев. Его стихи учат чувствовать красоту мира и бережно относиться к слову.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2026-05-18T19:06:42Z</dcterms:created>
  <dcterms:modified xsi:type="dcterms:W3CDTF">2026-05-18T19:06:42Z</dcterms:modified>
</cp:coreProperties>
</file>