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Воспроизведение организмов: клеточные механизмы, наследственность и эволюционное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связывает клетку, наследственность и эволюцию жизни.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вид сохраняется только тогда, когда оставляет потомство. У одноклеточных это часто связано с делением клетки, у многоклеточных — со специализированными органами и тканями.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 — обязательное свойство живого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воспроизведения живого — бесполое и половое.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11 класс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их сравнение помогает понять, как сохраняются признаки вида и возникает наследственная изменчивость.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089362"/>
            <a:ext cx="9042900" cy="43086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11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 полового размножения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двух способов воспроизведения и их биологический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при быстром расселении, а половое повышает приспособляемость популяции.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основные формы и примеры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и многих простейших одна клетка делится на две дочерние. Это самый быстрый способ увеличения численности, при котором потомки почти полностью повторяют генотип исходной особи.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почковании новая особь формируется как вырост материнского организма. Такой способ характерен для гидры и дрожжей и позволяет сохранять благоприятные наследственные признаки без участия половых клеток.
</a:t>
            </a:r>
            <a:endParaRPr lang="en-US" sz="2773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у грибов, мхов и папоротников. Они малы, легко рассеиваются и способны пережидать неблагоприятные условия, что делает этот способ особенно эффективным для распространения.
</a:t>
            </a:r>
            <a:endParaRPr lang="en-US" sz="2773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новые особи возникают из корней, стеблей, листьев и их видоизменений. Клубни, луковицы, корневища, усы и черенки позволяют быстро закреплять удачные признаки сорта.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бесполого размножения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значение способа зависит от условий среды: в стабильной обстановке он особенно эффективен.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доминируют в стабильной среде, но при резких изменениях именно ограниченная изменчивость становится слабым местом популяции.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как клеточная основа роста и бесполого размножения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
</a:t>
            </a:r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спирализуются, ядерная оболочка постепенно разрушается, формируется веретено деления. Клетка подготавливается к точному распределению наследственного материала между будущими дочерними клетками.
</a:t>
            </a:r>
            <a:endParaRPr lang="en-US" sz="2085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к противоположным полюсам клетки. В результате каждая будущая клетка получает одинаковый набор хромосом.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
</a:t>
            </a:r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по экватору клетки. Такое расположение обеспечивает их упорядоченное разделение и снижает риск потери генетической информации.
</a:t>
            </a:r>
            <a:endParaRPr lang="en-US" sz="2458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
</a:t>
            </a:r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два ядра, а затем завершается разделение цитоплазмы. Возникают две генетически идентичные дочерние клетки, сохраняющие исходный набор хромосом.
</a:t>
            </a:r>
            <a:endParaRPr lang="en-US" sz="23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 и его значение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идёт с участием корней, стеблей, листьев и их видоизменений. Именно поэтому один и тот же вид может давать новые растения разными путями.
</a:t>
            </a:r>
            <a:endParaRPr lang="en-US" sz="2743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клубнями, лук — луковицами, пырей — корневищами, земляника — усами. Черенки смородины и ивы легко укореняются и дают полноценные растения.
</a:t>
            </a:r>
            <a:endParaRPr lang="en-US" sz="2743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сорта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покрытосеменных вегетативный способ особенно ценен, потому что он позволяет быстро закрепить признаки сорта. В сельском хозяйстве и садоводстве это практичный и надёжный приём.
</a:t>
            </a:r>
            <a:endParaRPr lang="en-US" sz="2792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такого размножения определяется способностью тканей к регенерации и образованию новых побегов. Поэтому изображение органов важно для понимания механизма процесса.
</a:t>
            </a:r>
            <a:endParaRPr lang="en-US" sz="26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 его генетический смысл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начинается с формирования гамет — специализированных половых клеток. Их появление связано с мейозом и подготовкой организма к передаче наследственной информации.
</a:t>
            </a:r>
            <a:endParaRPr lang="en-US" sz="2728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наследственного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гаплоидные гаметы объединяются, и потомок получает признаки от двух родителей. Это создаёт новые сочетания аллелей, которых не было у исходных организмов.
</a:t>
            </a:r>
            <a:endParaRPr lang="en-US" sz="2689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благодаря генетической изменчивости действует естественный отбор. Половое размножение не только сохраняет вид, но и даёт ему возможность меняться.
</a:t>
            </a:r>
            <a:endParaRPr lang="en-US" sz="2842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потомства повышает вероятность того, что хотя бы часть особей окажется устойчивой к новым условиям среды, паразитам или усилению конкуренции.
</a:t>
            </a:r>
            <a:endParaRPr lang="en-US" sz="28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процесса у организмов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полового процесса у животных и покрытосеменных растений.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источник наследственной изменчивости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сближаются, образуют пары и обмениваются участками. Кроссинговер создаёт новые сочетания аллелей ещё до расхождения хромосом.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 и анафаза I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гомологичных хромосом располагаются на экваторе клетки случайным образом, а затем расходятся к полюсам. Это формирует независимое сочетание наследственных признаков.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мейоза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второго деления образуются четыре гаплоидные клетки. Они участвуют в половом размножении и при оплодотворении восстанавливают диплоидный набор хромосом.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11 класс; сравнительная схема клеточного деления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 мейоза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ключевые различия между процессами деления клеток и показывает, почему они выполняют разные биологические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исходный набор хромосом, а мейоз уменьшает его и создаёт разнообразие гамет.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полового процесса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имеют гаплоидный набор хромосом и несут наследственную информацию для будущего организма. У животных это сперматозоиды и яйцеклетки, у цветковых растений — спермии и яйцеклетка.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гамет объединяются их наследственные программы, и возникает клетка с полным набором хромосом. Этот момент запускает новый индивидуальный цикл развития организма.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 — первая клетка нового организма, образованная после оплодотворения. Она сочетает признаки обоих родителей и становится исходной точкой эмбрионального развития.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новая жизнь у покрытосеменных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 на рыльце пестика выглядит как небольшой, но решающий шаг. Именно после опыления мужские клетки получают возможность достичь семязачатка и завершить оплодотворение, от которого зависит формирование будущего растения.
</a:t>
            </a:r>
            <a:endParaRPr lang="en-US" sz="2157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на рыльце пестика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зародыш скрыт от высыхания, холода и механических повреждений. Запас питательных веществ помогает ему пережить период покоя и начать рост, когда условия становятся благоприятными.
</a:t>
            </a:r>
            <a:endParaRPr lang="en-US" sz="2297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как защита зародыша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завязь превращается в плод, который защищает семена и помогает им распространяться. Ветер, вода, животные и человек по-разному участвуют в этом переносе, расширяя ареал вида.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 расселение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99829"/>
            <a:ext cx="8493000" cy="2860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 растений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размножения у растений различаются по скорости, сохранению признаков и степени наследственной изменчивости потомства.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лучше для расселения, вегетативное — для быстрого сохранения сорта, споровое — для эффективного расселения спор.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11 класс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1455" y="2827747"/>
            <a:ext cx="4608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1705" y="2827747"/>
            <a:ext cx="4608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20255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у животных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яйцекладке зародыш развивается в яйце вне тела матери. Такой способ позволяет произвести больше потомков, но требует защиты кладки от высыхания, хищников и перепадов температуры.
</a:t>
            </a:r>
            <a:endParaRPr lang="en-US" sz="20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Яйцекладка
</a:t>
            </a:r>
            <a:endParaRPr lang="en-US" sz="26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живорождении эмбрион развивается внутри организма матери и получает более надёжную защиту. Это повышает выживаемость потомства, хотя обычно сопровождается меньшим числом детёнышей.
</a:t>
            </a:r>
            <a:endParaRPr lang="en-US" sz="1949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endParaRPr lang="en-US" sz="26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и земноводных половые клетки встречаются в воде, где оплодотворение происходит вне тела. Такой вариант эффективен при массовом выпуске гамет и благоприятной влажной среде.
</a:t>
            </a:r>
            <a:endParaRPr lang="en-US" sz="1949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
</a:t>
            </a:r>
            <a:endParaRPr lang="en-US" sz="26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пресмыкающихся, птиц и млекопитающих оплодотворение происходит внутри организма самки. Это защищает гаметы и зародыш, делая размножение менее зависимым от внешней среды.
</a:t>
            </a:r>
            <a:endParaRPr lang="en-US" sz="20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endParaRPr lang="en-US" sz="26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может быть прямым или непрямым. При непрямом развитии личинка проходит метаморфоз, что помогает использовать разные условия среды и снижать конкуренцию с взрослыми особями.
</a:t>
            </a:r>
            <a:endParaRPr lang="en-US" sz="2000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потомства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относительная значимость факторов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успех размножения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реагируют на одни и те же условия, поэтому значение факторов зависит от образа жизни и среды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температура чаще всего определяют успешность размножения, а остальные факторы усиливают или ослабляют этот эффект.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 растений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растений по школьному курсу биологии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размножения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наследования и образования гамет помогает целенаправленно получать новые сорта и породы. Именно на этом основаны гибридизация, отбор и сохранение ценных признаков.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Прививка, черенкование и микроклональное размножение позволяют быстро получать растения с нужными свойствами. Это особенно важно для сохранения урожайности и одинакового качества посадочного материала.
</a:t>
            </a:r>
            <a:endParaRPr lang="en-US" sz="2483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осеменение и контроль размножения повышают эффективность разведения животных. Такие технологии помогают улучшать продуктивность и учитывать наследственные особенности родителей.
</a:t>
            </a:r>
            <a:endParaRPr lang="en-US" sz="2455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развитии зародыша и клеточном делении важны для репродуктивной медицины, диагностики наследственных нарушений и профилактики врождённых патологий.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размножения необходимо для сохранения редких видов и поддержания генофонда. Без понимания жизненных циклов и условий воспроизводства невозможно эффективно защищать биоразнообразие.
</a:t>
            </a:r>
            <a:endParaRPr lang="en-US" sz="26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 основа непрерывности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соединяет клеточные механизмы, наследственность и эволюцию: митоз сохраняет, мейоз создаёт разнообразие, а оплодотворение объединяет генетический материал родителей и обеспечивает продолжение жизни вида.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2026-06-01T21:23:24Z</dcterms:created>
  <dcterms:modified xsi:type="dcterms:W3CDTF">2026-06-01T21:23:24Z</dcterms:modified>
</cp:coreProperties>
</file>