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логики: язык, операции и применение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высказывания, их истинность и преобразования логических выражений для задач и цифровых устройств.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алгебра логики стала основой цифровой техники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логики, созданная Джорджем Булем в XIX веке, описывает «истина/ложь». В XX веке она легла в основу реле, транзисторов и вычислительных систем. Именно двоичная логика управляет цифровыми устройствами и проверками условий.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переменные и высказывания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переменная принимает только два значения — 0 и 1, то есть «ложь» и «истина». Благодаря этому её удобно использовать для хранения результатов проверок условий в алгоритмах и программах.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являются высказываниями вопрос, просьба или восклицание без проверяемого смысла. В информатике логические переменные часто отражают, выполнено ли некоторое условие, и помогают строить корректные решения.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— это предложение, для которого можно однозначно определить истинность или ложность. Примеры: «идёт дождь», «число 18 кратно 3», «A больше B» — все они допускают проверку.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логические операции и их смысл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НЕ, И, ИЛИ и XOR задают строгие правила получения нового логического значения из исходных.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операции результат определяется однозначно: она превращает входные логические состояния в новое значение по фиксированному правилу.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логике и алгебре логики (обобщённо)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для операций И, ИЛИ и НЕ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выделяется различие между конъюнкцией (И), дизъюнкцией (ИЛИ) и отрицанием: каждая связка по-своему реагирует на одинаковые наборы.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формул видно: И требует одновременной истинности, ИЛИ достаточно одного «истинного» входа, а НЕ меняет значение местами.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выводы из таблиц истинности для двух переменных A и B; ¬A зависит только от A.
</a:t>
            </a:r>
            <a:endParaRPr lang="en-US" sz="5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в реальных устройствах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логика становится техникой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реализуются электроникой: транзисторы работают как управляемые переключатели. Поэтому операции НЕ, И и ИЛИ превращаются в физические схемы, которые надёжно обрабатывают двоичные сигналы.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блоков — сложные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AND, OR и NOT входят в состав сумматоров, триггеров, регистров, контроллеров и процессоров. Базовый принцип цифровой техники таков: сложные функции строятся из последовательностей простых логических элементов.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алгебры логики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Коммутативность позволяет переставлять переменные без изменения смысла: A∨B = B∨A и A∧B = B∧A. Это полезно, когда выражение нужно привести к удобному виду.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Дистрибутивность связывает И и ИЛИ, например A∧(B∨C) = (A∧B)∨(A∧C). Такие равенства помогают раскрывать скобки и сокращать лишние части формулы.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Ассоциативность задаёт способ группировки: (A∨B)∨C = A∨(B∨C) и (A∧B)∧C = A∧(B∧C). Благодаря этому можно упрощать цепочки логических связок.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правила — идемпотентность, поглощение, двойное отрицание и законы де Моргана — позволяют преобразовывать выражения без потери их истинностного значения, делая формулы короче и яснее.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упрощать логическое выражение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преобразований помогает сохранить смысл и получить более компактную формулу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операций и роль скобок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сначала 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выполняется отрицание ¬. Это меняет значение переменной или выражения на противоположное, поэтому от него зависит дальнейшая логика выражения.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затем 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 приоритету идут операции И (конъюнкция). Если в записи есть и отрицание, и конъюнкция, то сначала корректно применяют ¬, а затем объединяют условия через ∧.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 конце ИЛИ и важность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 и И выполняется ИЛИ (дизъюнкция). Скобки устраняют неоднозначность: A∨B∧¬C может означать A∨(B∧¬C) или (A∨B)∧¬C — результаты различаются.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950" y="1318200"/>
            <a:ext cx="5042099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и союзы естественного языка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язык часто допускает неоднозначность, а логическая запись требует строгого соответствия между словесным условием и формулой.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условий нужно переводить «и/или/не» в точные логические операции, иначе легко изменить смысл задачи.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объяснение соответствий логических связок и речевых конструкций
</a:t>
            </a:r>
            <a:endParaRPr lang="en-US" sz="6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наборов входов дают результат 1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число единиц в каждой операции, проще ориентироваться в задачах: AND «строгий», OR «мягкий», XOR реагирует только на различие входов.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разную «требовательность» связок: чем больше наборов дают 1, тем шире условие, при котором результат становится истинным.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таблицам истинности для A,B ∈ {0,1} (наборы 00, 01, 10, 11).
</a:t>
            </a:r>
            <a:endParaRPr lang="en-US" sz="5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 программировании и условиях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проверка «возраст и доступ» или «пароль и подтверждение» строится из логических операций. Далее такие условия применяются в фильтрации данных, играх, системах безопасности и веб-формах.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Булева логика определяет смысл выражений в программах: оператор if и другие проверки используют значения 0/1 как «истина/ложь». Связки AND, OR и NOT позволяют объединять критерии в одном условии.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по алгебре логики в 11 классе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истинности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нужно заполнить таблицу для заданного выражения, аккуратно перебирая наборы A и B (00, 01, 10, 11). Ошибка обычно возникает из-за перепутанных связок.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упрощении важно правильно раскрывать скобки и соблюдать приоритет операций: сначала НЕ, затем И, потом ИЛИ. Неверная расстановка скобок меняет результат и сразу ломает проверку.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 де Моргана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нередко требуют преобразовать отрицание сложного выражения, используя правила де Моргана. Это помогает сократить формулу и получить эквивалентную запись для последующих шагов.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контроль — сравнить вычисленное значение с результатами по таблице истинности. Такой подход развивает точность рассуждений и снижает риск «верю-неверю» при упрощении.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 Моргана на всех наборах значений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совпадение значений парных выражений на каждом наборе входов, поэтому отрицание «раскладывается» по скобкам с заменой связки.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на всех четырёх наборах подтверждает эквивалентность формул: ¬ распределяется по структуре, но связка меняется местами (И↔ИЛИ).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таблицам истинности для A,B ∈ {0,1} (наборы 00, 01, 10, 11).
</a:t>
            </a:r>
            <a:endParaRPr lang="en-US" sz="5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словесного условия к логической формуле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составления формулы: от смысла предложения к проверяемому выражению с логическими переменными.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элементы AND, OR и NOT соответствуют операциям И, ИЛИ и НЕ. Они принимают двоичные входы и выдают двоичный выход, работая как элементарные электронные переключатели.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элементы — NAND, NOR, XOR и XNOR — получаются комбинированием базовых операций. Например, NAND — это инвертированное И, а NOR — инвертированное ИЛИ.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NAND и NOR функционально полны, из них можно реализовать любую булеву функцию. Поэтому логические схемы используют в сумматорах, кодировщиках, декодировщиках и блоках управления.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схемы и базовые элементы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79875"/>
            <a:ext cx="5253300" cy="1761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булевой логики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Булева логика помогает формализовать условия: от обработки данных до проверки прав доступа. Одна и та же идея «истина/ложь» работает и в коде, и в электронных устройствах.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 операций (И, ИЛИ, НЕ) превращается в разные механизмы: фильтры, маршрутизацию данных и защитные проверки, сохраняя строгую проверяемость условий.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сценариев использования логических операций в информатике и технике.
</a:t>
            </a:r>
            <a:endParaRPr lang="en-US" sz="5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единиц даёт каждая операция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напрямую помогают в задачах без долгих вычислений: AND «включает» результат редко, OR — чаще, XOR — ровно при различии входов.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по количеству единиц отражает смысл связок: OR принимает больше ситуаций, AND требует одновременной истинности, XOR — контрастных значений.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таблицам истинности для двух переменных (A,B) на четырёх наборах.
</a:t>
            </a:r>
            <a:endParaRPr lang="en-US" sz="5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 в жизни школьника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Расписание: «если — то» в привычном интерфейсе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системе уведомлений событие включается по условиям: например, «если урок идёт и вы не отменили заявку, то приходит напоминание». Такая логика делает поведение приложения предсказуемым, а правила — проверяемыми.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 маршруты: выбор по критериям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приложении выбирают маршрут с учётом условий («быстрее», «без платных дорог», «с учётом пробок»), внутри используются логические связки. Результат становится итогом набора истинных критериев и их комбинаций.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фильтры: «не пропусти важное»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и чатах логические условия решают, кому и что показывать: например, «если игрок в команде и сообщение не заблокировано, то оно отображается». Аналогично работают фильтры файлов и поиск в браузерах.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нужна алгебра логики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логики описывает истинность высказываний, задаёт правила операций и помогает строить таблицы истинности. Она нужна для упрощения условий, анализа программ и понимания работы цифровых устройств.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2026-05-14T14:09:49Z</dcterms:created>
  <dcterms:modified xsi:type="dcterms:W3CDTF">2026-05-14T14:09:49Z</dcterms:modified>
</cp:coreProperties>
</file>