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текст: из чего строится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из слов вырастают ясные мысли и связная речь.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уметь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умеет находить предложение и текст, ему легче читать без спешки, писать аккуратно и пересказывать без потерь. Это как собирать конструктор: каждая деталь на своём месте, и мысль сразу становится понятной.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слово или несколько слов, которые вместе выражают законченную мысль. Оно сообщает, спрашивает или побуждает к действию и звучит как маленькое сообщение.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в предложении пишется с большой буквы. В конце ставится точка, вопросительный знак или восклицательный знак — они показывают, что мысль завершена.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стоят не случайно. Их порядок помогает понять, кто действует, что происходит и о чём идёт речь, чтобы смысл не перепутался.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границы предложения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большой буквы. Это первый сигнал: перед нами новая мысль, а не продолжение предыдущей.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предложения слова идут вместе и помогают понять смысл. Если читать внимательно, можно услышать, как мысль постепенно складывается.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заканчивается знаком конца. В устной речи перед ним делается пауза, а голос обычно меняется — становится тише, выше или громче.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новость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окне сидит рыжий котёнок. Он лениво тянет лапки и смотрит на двор. Такое предложение просто сообщает о событии, поэтому оно называется повествовательным.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у 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Где спрятался мяч? — спрашивает мальчик. В этом предложении есть вопрос, и в конце стоит вопросительный знак. Оно помогает узнать нужную информацию.
</a:t>
            </a:r>
            <a:endParaRPr lang="en-US" sz="1444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или советуем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Закрой, пожалуйста, окно. — говорит бабушка. Здесь звучит просьба, совет или приказ. Такое предложение побуждает к действию и называется побудительным.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предложений по цели высказывания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 невосклицательные предложения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помогает передать сильное чувство: радость, удивление, восторг или тревогу. Его легко узнать по восклицательному знаку в конце.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 звучит спокойнее. Оно сообщает, спрашивает или просит без бурных эмоций, будто говорит обычным ровным голосом.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выразить по-разному. Например, радостную новость можно произнести тихо или с восхищением — смысл останется, а настроение изменится.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восклицательный знак словно поднимает голос. Он помогает читателю сразу почувствовать, что герой удивлён, обрадован или чем-то встревожен.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нескольких предложений, которые связаны между собой по смыслу. Они расположены не случайно, а так, чтобы мысль раскрывалась шаг за шагом.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тема и основная мысль. Часто бывает и заголовок, который заранее подсказывает, о чём пойдёт речь, как маленькая вывеска у книги.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 работают вместе, как дружная команда. Одно сообщает начало, другое добавляет подробности, а следующее помогает закончить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замысла появляется связный текст.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текста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показывает, что именно хочет сказать автор об этой теме. Она помогает понять главное и заметить, зачем написан текст.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тема может быть про осень, а основная мысль — что осень красива своими красками. Тогда каждое предложение поддерживает именно это сообщение.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вопрос: о чём текст. Это как название дороги, по которой мы идём, чтобы не свернуть в сторону и не потерять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1431" y="1744875"/>
            <a:ext cx="698663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804995"/>
            <a:ext cx="751200" cy="600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текста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называет тему или главную мысль без лишних слов. Он помогает сразу понять, о чём будет текст, ещё до чтения первого предложения.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может звучать весело, неожиданно или немного загадочно. Тогда хочется открыть текст скорее, будто там спрятан маленький сюрприз.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содержанием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заголовок должен подходить тексту. Если он не связан с содержанием, читатель запутается, и шляпа у мысли съедет набок.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связываются в тексте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ключевое слово может повторяться в соседних предложениях. Так читатель легко понимает, о чём идёт речь, и не теряет важную мысль по дороге.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потом, затем, ещё, потому что и наконец помогают предложениями идти друг за другом. Они показывают порядок событий, причину или продолжение мысли.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они, это заменяют уже названные предметы и героев. Благодаря им текст не становится слишком однообразным и звучит аккуратно, как хорошо собранная история.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связаны, текст читается спокойно и без путаницы. Мысль не прыгает в разные стороны, а идёт ровно, словно по аккуратной дорожке.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середина и конец текста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знакомит с темой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читатель узнаёт, о чём пойдёт речь. Здесь важно сразу настроить на нужную тему, чтобы история не началась внезапно, как дождь из ясного неба.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 конец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рассказывает главное и добавляет подробности. Конец помогает завершить мысль. Он делает текст цельным и показывает, что история или сообщение уже закончены.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отделяет одну маленькую мысль от другой. Благодаря ему текст легче читать, потому что глаза отдыхают, а смысл не смешивается в одну длинную дорожку.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обычно отвечает за свой кусочек темы. В одном можно описать событие, в другом — его подробности, а в третьем — вывод или завершение.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большой, абзацы особенно нужны. Без них читать труднее, а мысль может потеряться. С абзацами даже длинная история звучит понятно и спокойно.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строка с красной строки помогает заметить, где начинается новая часть. Это делает запись аккуратной, а текст — похожим на порядок в комнате, где всё на своём месте.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маленькая часть большого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предложение внутри текста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не стоят случайно. Они располагаются так, чтобы смысл был ясным, а читатель сразу понимал, кто действует и что происходит.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главное в предложении составляют подлежащее и сказуемое. Подлежащее называет, о ком или о чём говорится, а сказуемое сообщает, что происходит.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добавляют подробности: где, когда, как, какой, сколько. Они делают речь точнее и интереснее, будто раскрашивают обычный рисунок яркими карандашами.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убедиться, что текст получился связным и аккуратным.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текст отличается от набора предложений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предложений может рассказывать о разных вещах. Тогда они стоят рядом, но не помогают друг другу и не складываются в одну общую мысль.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всегда объединён темой. Все его предложения работают вместе, как дружная команда, и ведут читателя к одному понятию или событию.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часть предложений из текста, смысл может стать неполным. Тогда история словно теряет кусочек пазла и уже не выглядит цельной.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каждое предложение важно. Одно сообщает начало, другое — подробность, третье — завершение. Вместе они создают ясную картину и помогают понять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как пример текста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котёнок увидел клубок и заинтересовался им. Потом он осторожно толкнул его лапкой, а клубок покатился дальше, будто решил поиграть в догонялки.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котёнок радостно замурлыкал и улёгся рядом. Так короткая история показывает, что текст строится из связанных предложений и имеет завершение.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предложении и тексте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поставить большую букву в начале предложения или пропускают знак в конце. Из-за этого текст выглядит неаккуратно и его труднее читать.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предложения идут без связи. Тогда мысли скачут, как мячик по ступенькам, и читатель не понимает, зачем одно предложение стоит рядом с другим.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заголовок не подходит к содержанию. В таком случае он обещает одно, а текст рассказывает совсем другое, и это сбивает с толку.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обычно помогают тексту стать понятным и завершённым.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о строении текста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знакомит с темой, середина раскрывает главное, а конец завершает мысль. Этот простой порядок помогает не потеряться в рассказе и быстрее понять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складывается из связанных предложений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маленький строительный кирпичик речи, а текст — аккуратный дом из таких кирпичиков. Когда есть тема, мысль и связь, всё становится ясно и красиво.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2026-05-21T19:46:10Z</dcterms:created>
  <dcterms:modified xsi:type="dcterms:W3CDTF">2026-05-21T19:46:10Z</dcterms:modified>
</cp:coreProperties>
</file>