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Гомотетия: увеличение и уменьшение фигур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сохраняет форму, но меняет размеры в одно и то же число раз.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гомотетия в школьной геометрии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увидеть, как одинаковые по форме фигуры могут быть разными по размерам. В 8 классе гомотетия связывает подобие треугольников, масштабы и задачи на поиск неизвестных длин.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гомотетии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O называется центром гомотетии. Каждая точка A переходит в точку A', лежащую на прямой OA.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меняется так: OA' = |k|·OA, где k — коэффициент гомотетии. Знак влияет на сторону относительно центра.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 &gt; 0, точка A' находится по ту же сторону от центра O, что и A. При k &lt; 0 — по другую сторону.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показывает, во сколько раз меняются размеры фигуры; при k = 2 увеличивается в 2 раза, при k = 0,5 уменьшается в 2 раза. Знак задаёт направление относительно центра.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k²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масштаба площадь меняется в квадрате коэффициента.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8 класса (свойства гомотетии).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влияет знак k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коэффициент k положительный, точки A и A' окажутся на одном луче. При k &lt; 0 они будут на одной прямой, но по разные стороны от центра O, что меняет направление.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 центром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соответствующие точки исходной фигуры и её образа лежат на прямых через центр O. Для точки A удобно рассмотреть луч OA и понять, где будет расположена точка A'.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гомотетии и расположение соответствующих точек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1138" y="1377928"/>
            <a:ext cx="195825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 гомотетии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фигура остаётся подобной исходной: её очертания сохраняются. Меняются только размеры, а общая геометрия не теряется.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углы остаются равными. Поэтому можно сравнивать фигуры и решать задачи, опираясь на угловые измерения без пересчёта формы.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переходят в пропорциональные отрезки: равенства заменяются пропорциями. При k ≠ 1 стороны не сохраняются численно, но их отношения одинаковы.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 гомотетии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размеры меняются в |k| раз: длины сторон переходят в отрезки большего или меньшего размера. Это же правило работает для всех масштабных измерений в фигуре.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тоже изменяется в |k| раз, потому что все стороны получают один и тот же множитель. Поэтому сумма длин увеличивается или уменьшается пропорционально масштабу.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меняется в k² раз: она зависит сразу от двух линейных размеров. Из-за квадрата она растёт или уменьшается заметно быстрее, чем периметр.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k = 3 периметр увеличивается в 3 раза, а площадь — в 9 раз. Такое отличие важно при задачах на масштабирование.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коэффициент влияет на размер фигуры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разные k, то видно: линейный размер растёт прямо пропорционально. Площадь меняется иначе — она связана с k², поэтому «обгоняет» линейный рост.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коэффициента разница между периметром и площадью становится заметнее. Это помогает правильно оценивать результаты масштабирования.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гомотетии: линейный множитель |k| и множитель площади k².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94215"/>
            <a:ext cx="4794300" cy="19247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при разных значениях k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модуль коэффициента влияет на размер, а знак — на расположение точки относительно центра.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|k| определяет величину изменения, а знак k — по какую сторону от центра окажется образ точки.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гомотетии (OA' = |k|·OA и правило стороны относительно O).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фигуры при гомотетии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образа по центру O и коэффициенту k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741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7258" y="1675625"/>
            <a:ext cx="260100" cy="346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и подобие треугольников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треугольник ABC переходит в A'B'C', то соответствующие стороны связаны соотношениями A'B'/AB = B'C'/BC = A'C'/AC = |k|. Это означает одинаковый «масштаб» для всех сторон.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гомотетии углы сохраняются: ∠A = ∠A', ∠B = ∠B', ∠C = ∠C'. Поэтому треугольники остаются подобными, а различия касаются только размеров.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неизвестных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одну сторону и коэффициент |k|, можно найти соответствующую сторону образа. Если известна сторона AB, то A'B' = |k|·AB, а затем теми же правилами восстанавливаются остальные отрезки.
</a:t>
            </a:r>
            <a:endParaRPr lang="en-US" sz="11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центр гомотетии находится в начале координат O, точка (x, y) переходит в точку (kx, ky). При k = 2 координаты удваиваются, а при k = 0,5 уменьшаются в 2 раза.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на координатной плоскости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сетке удобно сравнивать исходную фигуру и её образ, отмечая каждую вершину отдельно. Тогда сразу видно, что гомотетия действует одинаково на x и y: всё «растягивается» или «сжимается» в одном масштабе.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 площадь после преобразования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фигуры при гомотетии изменяется в |k| раз, потому что каждая сторона увеличивается (или уменьшается) в одно и то же число раз. Поэтому новая сумма длин просто масштабируется.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меняется в k² раз, так как зависит сразу от двух линейных размеров. При увеличении фигуры «по сторонам» одновременно растёт и длина, и ширина, а значит эффект усиливается.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k = 4 периметр увеличивается в 4 раза, а площадь — в 16 раз. Это помогает выбирать правильную формулу: для площадей всегда нужен квадрат коэффициента, а не модуль.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стороны, периметра и площади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показано, как растёт площадь. Линейные размеры и периметр при этом меняются в |k| раз, то есть растут медленнее, чем площадь, потому что у площади коэффициент в квадрате.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k увеличивается, площадь растёт намного быстрее: при k = 3 она становится в 9 раз больше. Поэтому в задачах про площади почти всегда видна сильная «прибавка» по сравнению с размерами.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формулам гомотетии: площадь масштабируется как k² (значения k: 0,5; 1; 2; 3).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гомотетии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k = 1 гомотетия превращается в тождественное преобразование: каждая точка остаётся на месте, а фигура совпадает с самой собой. По сути, масштаб изменения равен 1.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 = -1, происходит центральная симметрия относительно точки O: точки переходят на противоположную сторону центра на таком же расстоянии. Поэтому размеры не меняются, но меняется направление от центра.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центр гомотетии совпадает с вершиной фигуры, эта вершина не меняет положения, так как расстояние от неё до центра равно нулю. Остальные точки двигаются по лучам через O.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ситуации удобно использовать в задачах: они помогают проверить, правильно ли учитываются знак k и соответствие точек одной прямой с центром. Безошибочное понимание частных случаев ускоряет решение.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примеры гомотетии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по исходному значению и коэффициенту k находят результат гомотетии. Для длин используется модуль |k|, а для точек важен ещё и знак k.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|k| отвечает за величину изменения, а знак k — за расположение точки относительно центра. Поэтому при отрицательном k направление меняется, а расстояние возрастает или убывает по |k|.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 основе правил гомотетии: линейные размеры масштабируются на |k|, координаты — на k.
</a:t>
            </a:r>
            <a:endParaRPr lang="en-US" sz="5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в реальной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на картах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всё уменьшено, но форма объектов сохраняется. Если расстояния на карте в несколько раз меньше реальных, то к этому же «масштабу» сводится гомотетия. Благодаря подобию удобно сравнивать направления и формы улиц.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зданий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Макеты зданий выглядят как уменьшенные копии: окна, крыши и планировка повторяют исходные формы. Разница только в размерах, поэтому модель остаётся подобной оригиналу. Это наглядный пример того, как гомотетия «копирует» форму при другом масштабе.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изображений на 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масштаб фотографии или схемы в графическом редакторе, рисунок не «искажится», а просто станет больше или меньше. Такая операция подчиняется тому же принципу: сохраняются формы и углы, а координаты и размеры меняются равномерно. Поэтому элементы выглядят пропорционально.
</a:t>
            </a:r>
            <a:endParaRPr lang="en-US" sz="894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гомотетию в задаче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выполняется по шагам: центр → направление на лучах → пропорциональность размеров.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гомотетии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гомотетию с переносом: при переносе все точки смещаются на один и тот же вектор. При гомотетии точки связаны с единым центром и лежат на лучах через O.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игнорировать знак коэффициента k. Тогда точка может оказаться на той же стороне от центра, хотя при k &lt; 0 она должна перейти на противоположную сторону, сохраняя правильное расстояние по |k|.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нередко забывают про площадь: она меняется в k² раз, а не в |k| раз. Поэтому при вычислениях по площади сразу используют квадрат коэффициента, иначе получится неверный ответ.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 при построении: точку строят на продолжении луча, но расстояние до центра берут неточно. В результате нарушается отношение OA' = |k|·OA, и фигуры уже не будут связаны гомотетией.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— это «масштаб», который сохраняет форму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меняет размеры фигуры, но сохраняет её форму и углы. Центр O и коэффициент k полностью задают преобразование, а модуль |k| определяет масштаб изменения. Понимание связи с подобием помогает решать задачи 8 класса и читать реальные схемы, карты и модели.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2026-05-13T08:58:35Z</dcterms:created>
  <dcterms:modified xsi:type="dcterms:W3CDTF">2026-05-13T08:58:35Z</dcterms:modified>
</cp:coreProperties>
</file>