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Гипербола: определение, свойства и применение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ветви, асимптоты и фокусы: разбираем гиперболу на понятных примерах.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девятикласснику гипербола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связывает геометрию, алгебру и графики. На её примере удобно учиться читать уравнения, строить по точкам, понимать симметрию и видеть, как формулы описывают реальные фигуры.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гиперболы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600" y="1304312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Фокусы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задаётся двумя фиксированными точками — фокусами. Для любой её точки разность расстояний до фокусов остаётся постоянной, и именно это свойство определяет кривую.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85600" y="2114497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разность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постоянная всегда меньше расстояния между фокусами. Благодаря этому условию точки не образуют замкнутую линию, а распределяются по двум отдельным частям фигуры.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85600" y="2924631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ветви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гиперболы всегда две ветви. Они расположены симметрично относительно центра, поэтому рисунок можно мысленно разделить на две одинаковые части, отражённые друг относительно друга.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85600" y="3729736"/>
            <a:ext cx="3956400" cy="656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центром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гиперболы — точка симметрии всей фигуры. Он помогает понять расположение вершин, фокусов и направление ветвей на координатной плоскости.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гиперболы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связать название элемента, его обозначение и роль в построении гиперболы.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Центр, вершины, фокусы и асимптоты работают вместе: по ним легко восстановить форму и положение гиперболы.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аналитической геометрии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построить гиперболу по уравнению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канонического вида уравнения на координатной плоскости.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Канонический вид и направление ветвей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85603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Вправо и влево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x²/a² — y²/b² = 1 задаёт гиперболу, чьи ветви открываются вправо и влево. Вершины лежат на оси x, а асимптоты помогают увидеть направление роста графика.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902928" y="200447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Вверх и вниз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y²/a² — x²/b² = 1 задаёт гиперболу с ветвями, направленными вверх и вниз. В этом случае вершины располагаются на оси y, а асимптоты остаются теми же ориентиром для построения.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конических сечений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отличается не только количеством ветвей, но и тем, что её график стремится к двум прямым-ориентирам.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рассмотренных кривых только гипербола имеет две раздельные ветви и асимптоты, что делает её легко узнаваемой.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тема «Конические сечения»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показывает, что фокусы расположены дальше вершин. Поэтому ветви не замыкаются и постепенно расходятся, сохраняя симметрию относительно центра.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гиперболы c² = a² + b²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всегда больше расстояния до вершины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основных характеристик гиперболы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формул описывают положение, форму и направление ветвей одной и той же кривой.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формулам можно определить не только вид графика, но и его ключевые элементы без построения по точкам.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алгебры и геометрии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132" y="1692275"/>
            <a:ext cx="238200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4907" y="1705108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4782" y="1692275"/>
            <a:ext cx="238200" cy="23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гиперболы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3400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ветвей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Асимптоты показывают, в какую сторону раскрывается гипербола. Ветви не пересекают эти прямые, а всё ближе подходят к ним при удалении от центра.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706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 построении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каноническим уравнением асимптоты проводят через центр и используют как ориентир для эскиза. Это ускоряет построение и делает его более точным.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470825" y="2208625"/>
            <a:ext cx="20856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часть графика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помнить: асимптоты не входят в саму гиперболу. Они служат только вспомогательными линиями, по которым удобно проверять форму и симметрию рисунка.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гипербола при изменении параметров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задают не только размер, но и внешний вид кривой: чем они больше, тем заметнее меняются расстояния между ветвями и фокусами.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a и c связан с расширением фигуры, а увеличение e показывает более сильную вытянутость гиперболы.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свойств канонической гиперболы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пропорции к графику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y = k/x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заданном значении k получают зависимость, в которой произведение x и y постоянно. Это и делает график похожим на две отдельные ветви.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коэффициента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k положительно, ветви лежат в I и III четвертях. Если k отрицательно, они переходят во II и IV четверти.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гиперболой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график помогает увидеть, как гипербола возникает в алгебре из простой формулы и почему при росте x значение y по модулю уменьшается.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Орбита, которая не замыкается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астрономии гиперболическая траектория описывает движение некоторых тел, если они не удерживаются возле одного центра притяжения. Такая линия помогает понять, почему объект может пролететь мимо и уйти дальше в пространство.
</a:t>
            </a:r>
            <a:endParaRPr lang="en-US" sz="895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Волны, измерения и техника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физике и технике гиперболу встречают при работе с волнами, сигналами и координатными измерениями. На чертежах она помогает точнее описывать направления, расстояния и способы поиска нужной точки.
</a:t>
            </a:r>
            <a:endParaRPr lang="en-US" sz="909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сигналам находят точку на карте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навигации и радиолокации используют разность расстояний до источников сигнала. По ней можно определить положение объекта на местности. На схеме это удобно показать спутником, радаром и лучами от двух передатчиков.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гипербола становится заметной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223268"/>
            <a:ext cx="3147000" cy="8885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изучении гиперболы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быстро проверить, правильно ли распознана кривая и верно ли прочитано её уравнение.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связаны с невниманием к знакам, асимптотам и расположению элементов относительно центра.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канонической гиперболы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построения гиперболы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каноническом уравнении и свойствах симметрии.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расстояние и разность расстояний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020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задают две точки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выбирают два фиксированных пункта, а затем рассматривают все точки, для которых разность расстояний до них остаётся постоянной. Именно так появляется гипербола.
</a:t>
            </a:r>
            <a:endParaRPr lang="en-US" sz="950" dirty="0"/>
          </a:p>
        </p:txBody>
      </p:sp>
      <p:sp>
        <p:nvSpPr>
          <p:cNvPr id="10" name="Text 3"/>
          <p:cNvSpPr txBox="1"/>
          <p:nvPr/>
        </p:nvSpPr>
        <p:spPr>
          <a:xfrm>
            <a:off x="3388050" y="218745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переводят в координаты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выбора системы координат условие записывают формулой. Это помогает решать задачи на местоположение, искать источник сигнала и проверять ответ вычислением.
</a:t>
            </a:r>
            <a:endParaRPr lang="en-US" sz="95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4234100"/>
            <a:ext cx="2367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показывают, что гипербола — не только рисунок в учебнике. Она описывает реальные измерения, где нужно сравнивать расстояния и направления.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применения гиперболы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областях гипербола появляется по-разному: как график, как траектория или как модель для поиска точки по сигналам.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гипербола связана с задачами измерения, координат и направлений, где важны расстояния между объектами.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и прикладных примеров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показатель помогает сравнивать гиперболы: чем он больше, тем сильнее расходятся ветви и тем более вытянутой выглядит кривая.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гиперболы: e = c/a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3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нижняя граница для гиперболы: её эксцентриситет всегда больше этой величины.
</a:t>
            </a:r>
            <a:endParaRPr lang="en-US" sz="430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признаки гиперболы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нескольким внешним и алгебраическим признакам гиперболу можно узнать быстро — и на рисунке, и по формуле.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две ветви, асимптоты и знак минус между квадратами, перед вами почти наверняка гипербола.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Канонический вид гиперболы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Гипербола: кривая, которая связывает формулы и реальность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учит видеть связь между уравнением, графиком и свойствами фигуры. Она помогает решать координатные задачи и показывает, как математика описывает движение, сигналы и измерения.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2026-06-03T12:23:43Z</dcterms:created>
  <dcterms:modified xsi:type="dcterms:W3CDTF">2026-06-03T12:23:43Z</dcterms:modified>
</cp:coreProperties>
</file>