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жизненного цикла клетки: ключевые этапы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клетки регулирует рост, деление и поддержание функций тканей.
</a:t>
            </a:r>
            <a:endParaRPr lang="en-US" sz="40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строительные блоки жизни: актуальность темы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обеспечивают рост, обновление и передачу наследственной информации. Понимание клеточного цикла необходимо для предотвращения заболеваний и развития биомедицины.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жизненного цикла клетки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возникает из предшественника либо делится из существующей клетки, начиная новый цикл жизни.
</a:t>
            </a:r>
            <a:endParaRPr lang="en-US" sz="1141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рост и подготовку к делению: синтез белков и удвоение ДНК.
</a:t>
            </a:r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
</a:t>
            </a:r>
            <a:endParaRPr lang="en-US" sz="1344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или мейоз
</a:t>
            </a:r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 делится, обеспечивая передачу или редукцию генетического материала.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разделяется, образуются дочерние клетки, цикл повторяется или клетка умирает.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и завершение цикла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фазы жизненного цикла клетки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— подготовка к делению
</a:t>
            </a:r>
            <a:endParaRPr lang="en-US" sz="1442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состоит из трёх фаз: G1, S и G2. Здесь происходит активный синтез компонентов клетки и удвоение ДНК, что необходимо для успешного деления.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деление ядра с четырьмя стадиями, а цитокинез — деление цитоплазмы, завершающее формирование двух новых клеток.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 цитокинез — процессы деления
</a:t>
            </a:r>
            <a:endParaRPr lang="en-US" sz="1514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Интерфаза: ключевой период активности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G1 характеризуется ростом клетки и началом синтеза органических веществ, необходимых для функционирования и подготовки к репликации.
</a:t>
            </a:r>
            <a:endParaRPr lang="en-US" sz="1522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S содержит процесс репликации ДНК и одновременный синтез гистоновых белков для упаковки генетического материала.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G2 — заключительный этап подготовки, включающий синтез белков, органелл и контроль целостности ДНК перед делением.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продолжительности фаз клеточного цикла
</a:t>
            </a:r>
            <a:endParaRPr lang="en-US" sz="222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фаз варьирует в зависимости от типа клетки и внешних условий, влияющих на скорость обновления тканей.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часть времени клетка проводит в интерфазе, готовясь к делению, тогда как митоз занимает минимальное время.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клеточного цикла, учебник биологии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G1: рост клетки и начальный синтез
</a:t>
            </a:r>
            <a:endParaRPr lang="en-US" sz="2259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фазе G1 клетка увеличивается в размере, накапливая необходимые ресурсы и синтезируя белки, РНК и органеллы для подготовки к репликации.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зависит от доступности питательных веществ, состояния окружающей среды и регуляции гормонами и факторами роста.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S: репликация генетического материала
</a:t>
            </a:r>
            <a:endParaRPr lang="en-US" sz="2786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фазе S происходит точное удвоение молекул ДНК, обеспечивая сохранение генетической информации для дочерних клеток.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синтезируются гистоны, необходимые для упаковки и стабилизации новых ДНК молекул в хромосомы.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репликации могут привести к мутациям, которые при отсутствии исправления вызывают генетические нарушения.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G2 клетка проверяет целостность удвоенной ДНК и устраняет повреждения, предотвращая передачу мутаций дочерним клеткам. Этот механизм критически важен для поддержания генетической стабильности.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ДНК перед делением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интенсивный синтез циклинов и протеинкиназ, запускающих механизмы митоза. Контрольная точка G2/M обеспечивает готовность клетки к безопасному делению.
</a:t>
            </a:r>
            <a:endParaRPr lang="en-US" sz="134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регуляторных белков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G2: финальная подготовка к делению
</a:t>
            </a:r>
            <a:endParaRPr lang="en-US" sz="293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последовательность событий и точность распределения
</a:t>
            </a:r>
            <a:endParaRPr lang="en-US" sz="196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— хромосомы конденсируются, ядерная оболочка растворяется, формируется веретено деления.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 — хромосомы выстраиваются по экваториальной плоскости, обеспечивая точное прикрепление к веретену деления.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— сестринские хроматиды расходятся к противоположным полюсам клетки.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— формируются новые ядерные оболочки, начинается разделение цитоплазмы, завершая образование двух идентичных ядер.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фазы митоза и их особенности
</a:t>
            </a:r>
            <a:endParaRPr lang="en-US" sz="221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и метафаза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профазе происходит разрушение ядерной оболочки и формирование веретена деления, обеспечивающего движение хромосом. В метафазе хромосомы выстраиваются по экватору клетки и закрепляются на нити веретена.
</a:t>
            </a:r>
            <a:endParaRPr lang="en-US" sz="1439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и телофаза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анафазе сестринские хроматиды разделяются и направляются к противоположным полюсам. Телофаза включает формирование новых ядерных оболочек и начало восстановления цитоплазматической структуры.
</a:t>
            </a:r>
            <a:endParaRPr lang="en-US" sz="1439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11828"/>
            <a:ext cx="3982500" cy="2207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митоза и мейоза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между митозом и мейозом, включая число делений, итоговое количество клеток и генетические особенности.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точное копирование клеток для поддержания тканей, а мейоз способствует генетическому разнообразию при размножении.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10 класс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Цитокинез: отделение дочерних клеток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завершает клеточное деление разделением цитоплазмы, формируя две отдельные клетки с собственными структурами и органеллами.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клеток формируется борозда деления за счёт актиновых и миозиновых волокон, у растений — клеточная пластинка, образующая новую клеточную стенку.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цитокинезе могут привести к многоядерности и нарушению функций клеток, что иногда связано с патологическими состояниями.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регуляции клеточного цикла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и внутренние сигналы влияют на прохождение контрольных точек
</a:t>
            </a:r>
            <a:endParaRPr lang="en-US" sz="1796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точки: защита от ошибок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точка G1/S обеспечивает проверку готовности клетки к репликации ДНК, блокируя процесс при наличии повреждений.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G2/M гарантирует полноту репликации и исправление ошибок, препятствуя переходу к митозу при выявлении дефектов.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митозе контроль распределения хромосом препятствует неправильному делению и анеуплоидии дочерних клеток.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как элемент клеточного цикла
</a:t>
            </a:r>
            <a:endParaRPr lang="en-US" sz="2438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регулируется специализированными белками, такими как p53 и семейство Bcl-2, которые запускают программированную клеточную смерть при повреждениях.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предотвращает накопление мутантных клеток, поддерживает тканевый гомеостаз и препятствует развитию опухолей и аутоиммунных заболеваний.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12-24 часа
</a:t>
            </a:r>
            <a:endParaRPr lang="en-US" sz="6378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обновляются эпителиальные клетки кишечника, обеспечивая быструю регенерацию этого важного барьера.
</a:t>
            </a:r>
            <a:endParaRPr lang="en-US" sz="1417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деления клеток значительно варьирует: от интенсивного обновления эпителия до практически отсутствующего деления нейронов у взрослых.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клетки, 2020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деление клеток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ресурсов организма существенно снижает скорость клеточного цикла, ограничивая регенеративные возможности тканей.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условия среды необходимы для поддержания нормальной скорости деления и регенерации клеток.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ключевых генах-регуляторах, таких как p53 и BRCA1, приводят к нарушению контроля клеточного цикла и способствуют образованию злокачественных новообразований.
</a:t>
            </a:r>
            <a:endParaRPr lang="en-US" sz="1567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и развитие опухолей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 дефектами в регуляции жизненного цикла становятся более чувствительными к радиации и демонстрируют нестабильность наследственного материала, увеличивая риск развития болезней.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цикла и радиочувствительность клеток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клеточного цикла: причины и последствия
</a:t>
            </a:r>
            <a:endParaRPr lang="en-US" sz="23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клеточного цикла в науке и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процессов клеточного цикла открывает перспективы для новых методов лечения рака, генной терапии и регенеративной медицины, улучшая здоровье и продлевая жизнь.
</a:t>
            </a:r>
            <a:endParaRPr lang="en-US" sz="424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2026-05-10T02:37:13Z</dcterms:created>
  <dcterms:modified xsi:type="dcterms:W3CDTF">2026-05-10T02:37:13Z</dcterms:modified>
</cp:coreProperties>
</file>