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карта: значение, место, типы и сравнение прилагательных.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Adjectives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 изучение adjectives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отвечают на what kind? , which? и how many?. Сегодня разберём, где они стоят, какими бывают и как сравниваются.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прилагательные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точное слово делает образ яснее: big house, beautiful day, scary story. Без прилагательного существительное часто звучит слишком общо и невыразительно.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Добавляет важную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a car и a red car. Во втором случае сразу понятны цвет и визуальный образ, поэтому фраза запоминается легче.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 смысл и 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простое описание меняет настроение: a quiet street звучит спокойно, а a noisy street уже вызывает другое впечатление и другую картину в голове.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adjective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Adjective — это слово, которое описывает предмет, человека или явление. Оно помогает назвать размер, цвет, качество, состояние или оценку без длинных объяснений.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00877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рядом с noun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прилагательные часто стоят рядом с существительным: red apple, happy child, cold water. Так речь становится короче и понятнее.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31753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оценку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может передавать и субъективную оценку: nice, clever, boring, dangerous. Это делает описание не только точным, но и выразительным.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62642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остаётся одинаковой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форма прилагательного обычно не меняется по роду и числу. Один и тот же adjective подходит для разных существительных.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193549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распознать функцию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запомнить не окончание, а место и значение слова. Именно это помогает быстро распознавать adjective в 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грамматические функции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661" y="1374800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noun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атрибутивной функции adjective стоит перед существительным и образует с ним одно словосочетание: a cold room, a new idea, an easy test.
</a:t>
            </a:r>
            <a:endParaRPr lang="en-US" sz="1286" dirty="0"/>
          </a:p>
        </p:txBody>
      </p:sp>
      <p:sp>
        <p:nvSpPr>
          <p:cNvPr id="11" name="Text 3"/>
          <p:cNvSpPr txBox="1"/>
          <p:nvPr/>
        </p:nvSpPr>
        <p:spPr>
          <a:xfrm>
            <a:off x="510650" y="2358893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глагола-связки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предикативной функции adjective идёт после связки be и глаголов восприятия: the room is cold, she feels tired, the soup smells good.
</a:t>
            </a:r>
            <a:endParaRPr lang="en-US" sz="1286" dirty="0"/>
          </a:p>
        </p:txBody>
      </p:sp>
      <p:sp>
        <p:nvSpPr>
          <p:cNvPr id="12" name="Text 4"/>
          <p:cNvSpPr txBox="1"/>
          <p:nvPr/>
        </p:nvSpPr>
        <p:spPr>
          <a:xfrm>
            <a:off x="510650" y="3342975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роли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позиции описывают одно и то же слово, но по-разному распределяют смысл в предложении. Это помогает строить естественные английские фразы.
</a:t>
            </a:r>
            <a:endParaRPr lang="en-US" sz="12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перед существительным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привычная модель — adjective + noun: a new school, an old book, a quiet street. Такое сочетание читается как единое описание предмета.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5533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обычно не ставят после существительного без причины. Если конструкция особая, слово звучит неестественно и мешает правильному порядку слов.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81075" y="230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вопросом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проверить себя, мысленно задайте вопрос: какое именно? Если ответ стоит перед предметом, то перед вами adjective before noun.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после глагола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74875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 изменение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be, seem и become прилагательное описывает состояние подлежащего: she is calm, he seems tired, the weather became colder.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2869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через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чувств и восприятия тоже часто требуют adjective после себя: the soup smells good, the music sounds loud, he looks nervous.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630872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через связку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позиция помогает не описывать предмет напрямую, а сказать, каким он выглядит, кажется или ощущается в конкретный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прилагательных по значению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 adjectives делятся на несколько удобных групп. Это помогает выбирать нужное слово быстрее и точнее в речи и письме.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прилагательные описывают качество, другие передают мнение или ограничивают значение существительного.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прилагательных в английской грамматике.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прилагательных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существительным стоит несколько adjectives, английский обычно использует устойчивый порядок: от более общего признака к более конкретному.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 сделать описание понятным и естественным: сначала общие признаки, затем происхождение и материал.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прилагательных в английском языке.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важно различать два способа соединения прилагательных: через запятую и без неё.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грамматика: порядок и пунктуация прилагательных.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базовых случая достаточно, чтобы не путаться в простых описаниях.
</a:t>
            </a:r>
            <a:endParaRPr lang="en-US" sz="232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степени сравнения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обычно выбирают одну из двух моделей: краткую форму с -er/-est или аналитическую с more/most. Выбор зависит от длины прилагательного.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модели покрывают большинство сравнений, а дальше важно правильно выбрать форму по типу прилагательного.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сравнительной и превосходной степени в английской грамматике.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Comparative: основные модели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строится по двум главным моделям: краткая форма и more + adjective.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чаще получают -er, а более длинные — more перед прилагательным.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образования comparative в английском языке.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superlative обычно ставится определённый артикль the: это помогает сразу увидеть, что речь идёт о лучшем или самом сильном признаке.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употребления superlative в английской грамматике.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сравнения закрывают большинство случаев.
</a:t>
            </a:r>
            <a:endParaRPr lang="en-US" sz="232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Нерегулярные сравнения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не подчиняются обычным моделям и запоминаются как готовые пары.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именно эти слова вызывают ошибки, потому что их нельзя образовать по общему правилу.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Нерегулярные формы comparative/superlative в английском языке.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меняется по трём частым схемам: -y → -ier, немое e исчезает, а короткая ударная основа часто удваивает согласную.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написания comparative и superlative в английском языке.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орфографические модели помогают избежать большинства ошибок.
</a:t>
            </a:r>
            <a:endParaRPr lang="en-US" sz="232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появляются, когда форму сравнения строят по памяти, а не по правилу. Особенно важно не путать обычное прилагательное и comparative.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орфографические ошибки при образовании сравнительной степени.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окончания требуют отдельной проверки перед написанием.
</a:t>
            </a:r>
            <a:endParaRPr lang="en-US" sz="232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эмоцию и причину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Скучно человеку — boring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скамейке сидел мальчик и смотрел на длинный урок математики. Ему было скучно, хотя сам урок не «скучный», а просто вызывает это чувство. На картинке рядом можно показать bored face и серые, однообразные детали кабинета.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возникает у человека — interesting вещь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открыла книгу о космосе и сразу оживилась: ей стало интересно. Здесь важно показать разницу между тем, кто испытывает чувство, и тем, что это чувство вызывает. Для иллюстрации подойдут excited eyes и яркие звёзды на обложке.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формулы сравнения и количества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читать и применять основные модели с enough, too и as…as.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сравнение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Заполни пропуски подходящей формой прилагательного. Внизу даны ответы для быстрой проверки учителем или по образцу.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проверяет comparative, superlative и базовые формы прилагательных в контексте.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мини-практика по теме прилагательных.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запомнить и что потренировать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делают описание точным, стоят до существительного или после глаголов-связок и помогают сравнивать предметы. Дома потренируй 5 предложений, 3 сравнения, 2 примера порядка слов и 2 исправления ошибок.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2026-07-25T11:49:40Z</dcterms:created>
  <dcterms:modified xsi:type="dcterms:W3CDTF">2026-07-25T11:49:40Z</dcterms:modified>
</cp:coreProperties>
</file>