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радиационных аварий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ОБЗР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авария: что это и где она возможна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авария возникает, когда радиоактивные вещества выходят в окружающую среду или человек получает опасную дозу излучения. Такое может случиться на АЭС, в хранилищах отходов, лабораториях, больницах и на промышленных объектах.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463" y="1789450"/>
            <a:ext cx="14962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радиация действует на организм человека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нарушает работу клеток и повреждает ДНК. Из-за этого ткани хуже восстанавливаются, а в организме могут возникать опасные изменения, даже если их сразу не видно.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большой дозе возможны тошнота, слабость, ожоги, кровотечения, выпадение волос и лучевая болезнь. Состояние человека зависит от силы облучения и времени, которое он провёл рядом с источником.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меньших дозах, но длительном воздействии, растёт риск онкологических заболеваний, включая рак щитовидной железы и лейкоз. Опасность сохраняется, потому что изменения в клетках накапливаются постепенно.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особенно чувствительны к радиации, так как их клетки делятся быстрее. Поэтому одинаковая доза для ребёнка и взрослого может иметь разную тяжесть последствий и требовать разного наблюдения врачей.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 и Фукусима: сравнение крупнейших аварий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аварии показали, что последствия зависят не только от выброса, но и от того, как быстро удалось защитить людей и территорию.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 дал более тяжёлое и длительное загрязнение, а Фукусима — более масштабную эвакуацию при меньшем радиоактивном выбросе.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МАГАТЭ, ВОЗ и открытые сводки по авариям на Чернобыльской АЭС и АЭС «Фукусима-1».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Чернобыль: эвакуация людей и зона отчуждения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26 апреля 1986 года из Припяти и близлежащих посёлков вывезли более 115 тысяч человек. Позже переселение затронуло ещё сотни тысяч жителей из загрязнённых районов.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опасность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станции создали 30-километровую зону отчуждения. На многих участках до сих пор сохраняются следы цезия-137 и стронция-90, поэтому территория требует контроля и ограниченного доступа.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 для здоровья людей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дозы облучения могут вызвать болезни щитовидной железы, нарушения крови, ослабление иммунитета и катаракту. Эти изменения нередко проявляются не сразу, а спустя месяцы или годы.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дети, подростки и беременные женщины. У них организм быстрее реагирует на вредные факторы, поэтому даже небольшое превышение нормы требует внимательного медицинского наблюдения.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радиоактивные вещества попадают в организм с водой, пищей или воздухом, возникает внутреннее облучение. Оно опасно тем, что источник воздействует изнутри и может оставаться в тканях некоторое время.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радиоактивные вещества и их опасность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радионуклиды чаще всего упоминаются после аварий и почему их влияние различается.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Короткоживущие и долгоживущие вещества опасны по-разному: одни быстро распадаются, другие долго сохраняются в среде и организме.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радиационной безопасности, справочные данные по радионуклидам.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радиоактивные вещества распространяются в 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пути радионуклидов после выброса в окружающую среду.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загрязнённая почва долго остаётся опасной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частицы задерживаются в верхнем слое почвы и могут сохраняться там многие годы, поэтому участок нельзя считать безопасным сразу после аварии.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ягоды, рыба, молоко и лесные продукты способны накапливать радионуклиды. Именно поэтому после аварий их сбор и продажу часто ограничивают.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сельского хозяйства это означает потерю части урожая, дополнительные проверки, очистку и утилизацию продукции. Такие меры требуют времени, техники и денег.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снижаются доходы фермеров, а жители сталкиваются с ограничениями в питании. В итоге страдает продовольственная безопасность целых регионов.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радиоактивное загрязнение со временем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скорость снижения влияют период полураспада, погода и то, как быстро территория была очищена после аварии.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Йод-131 исчезает быстро, а цезий-137 и стронций-90 требуют долгого контроля, потому что их опасность сохраняется десятилетиями.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периодах полураспада радионуклидов: Йод-131, Цезий-137, Стронций-90.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аварии влияют на животных и растения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выброса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радиационного загрязнения деревья и кустарники не исчезают сразу, но их рост может замедляться. Молодые побеги хуже развиваются, а семена дают более слабое потомство. В лесу дольше сохраняются участки, где растения накапливают опасные вещества.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 воздействием радиации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зверей, птиц и насекомых могут нарушаться размножение и развитие детёнышей. Ослабленный организм чаще болеет и хуже переносит нехватку пищи. Даже если внешне животное выглядит нормально, радионуклиды могут попадать в его ткани и передаваться дальше.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восстанавливается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территориях, где долго нет людей, заметно возвращаются растения и дикие животные. Но это не значит, что опасность исчезла: загрязнённые почва и вода могут сохраняться годами. Поэтому восстановление природы идёт неравномерно и требует длительного контроля.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 социальные последствия аварий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аварии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получают тревожные сообщения, не понимают масштаб опасности и боятся за себя и близких. Неопределённость усиливает стресс и мешает спокойно принимать решения.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 адаптации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Переселённым людям нужно заново искать жильё, работу и врачей. У детей и подростков чаще появляются страхи, проблемы со сном и постоянные вопросы о здоровье семьи.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переезд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быстро покидают дома, берут только самое необходимое и оказываются в новом месте без привычных вещей, школы и соседей. Это вызывает сильное чувство потери.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изменения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населённые пункты остаются закрытыми надолго, а прежние связи постепенно ослабевают. Людям приходится строить быт и планы заново, уже в других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радиационных аварий для человека, общества и природы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радиационная авария затрагивает сразу несколько сфер жизни: здоровье людей, работу общества, экономику и состояние окружающей среды.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последствия обычно идут цепочкой: пострадавшие люди, нарушенная жизнь населённых пунктов, большие затраты и долгий вред природе.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общие сведения о последствиях радиационных аварий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и оценивают радиационную опасность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мощность дозы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определяют, насколько сильное излучение действует в конкретном месте. Это помогает понять, можно ли людям находиться рядом и нужны ли срочные меры защиты.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с нормами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значения сопоставляют с установленными допустимыми уровнями. Если показатели превышены, вводят ограничения, организуют очистку территории или эвакуацию.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пробы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Анализируют почву, воду, воздух и продукты питания. Такие пробы показывают, попали ли радионуклиды в окружающую среду и безопасно ли использовать местные ресурсы.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безопасность зоны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измерений делают вывод, насколько опасно оставаться в районе аварии. Это помогает службам выбирать правильные действия и не допускать лишнего риска для людей.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 людей после радиационной аварии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служб и населения при угрозе радиоактивного загрязнения.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Фукусима: авария после землетрясения и цунами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марта 2011 года сильное землетрясение и цунами в Японии вывели из строя электроснабжение и системы охлаждения АЭС «Фукусима-1». Чтобы предотвратить более тяжёлые последствия, персоналу и службам пришлось действовать в чрезвычайно сложных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150 тысяч человек были временно эвакуированы из опасных районов. Позже специалисты долго проверяли почву, воду и сельскохозяйственную продукцию, чтобы убедиться, что их можно использовать без риска для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тяжесть последствий радиационной аварии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выброс может стать опасным, если ветер быстро разносит радиоактивные вещества к населённым пунктам или если люди получают информацию слишком поздно.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поступает точное предупреждение, тем меньше зона загрязнения и меньше людей успевают получить опасную дозу.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риска при радиационных авариях, материалы ОБЗР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радиационных аварий для разных стран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аварий страны усилили требования к защите реакторов, резервному электропитанию и системам охлаждения, чтобы техника продолжала работать даже при внешних повреждениях.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внимание стали уделять планам эвакуации, учениям и подготовке специалистов. Люди должны заранее знать, куда идти и как действовать без паники.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получил контроль продуктов питания и воды. Проверки помогают не допустить попадания загрязнённых продуктов в школы, магазины и дома.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обмен опытом позволяет быстрее учиться на чужих ошибках. Для безопасности важны не только технологии, но и честное, своевременное информирование населения.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риск радиационных аварий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проверки оборудования, защита источников радиации и обучение персонала помогают заметить неисправности заранее и не допустить опасного сбоя на объекте.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аварийные планы, запасы средств защиты и понятные сигналы оповещения позволяют службам и жителям действовать быстро, без лишних ошибок и задержек.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и семьям важно знать знаки опасности, выполнять только официальные инструкции и не доверять слухам. Это снижает панику и помогает избежать лишнего риска.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последствия радиационных аварий бывают долгими и многослойными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авария затрагивает здоровье людей, природу, экономику и обычную жизнь целых городов. Чем быстрее действуют службы и чем лучше знают правила безопасности сами люди, тем меньше вред и потери.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2026-05-21T01:26:06Z</dcterms:created>
  <dcterms:modified xsi:type="dcterms:W3CDTF">2026-05-21T01:26:06Z</dcterms:modified>
</cp:coreProperties>
</file>