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Освободительная война в Нидерландах и рождение Республики Соединённых провинций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против испанской власти, изменившее карту Европы.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под властью испанских Габсбургов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Нидерланды были одной из самых богатых областей Европы. Через их города и порты шла оживлённая торговля, но вместе с богатством росли налоги, давление власти и недовольство жителей.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Нидерландах нарастало недовольство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корона требовала от провинций всё больше денег на свои войны. Для городов и купцов это означало рост расходов и угрозу привычному благополучию.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не хотели терять право самим решать важные вопросы. Усиление контроля из Мадрида воспринималось как нарушение привычного порядка и местных свобод.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быстро распространялся кальвинизм, но испанские власти поддерживали католицизм. Преследования протестантов вызывали страх, возмущение и желание сопротивляться.
</a:t>
            </a:r>
            <a:endParaRPr lang="en-US" sz="909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охватило дворян, горожан и ремесленников. У каждого были свои причины, но всех объединяло чувство, что испанская политика становится слишком жёсткой.
</a:t>
            </a:r>
            <a:endParaRPr lang="en-US" sz="9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и герцог Альба: жёсткая политика Испании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Король, который правит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принимал решения о Нидерландах из Испании и почти не прислушивался к местным жителям. Для многих это означало, что богатая страна управляется без учёта её интересов и традиций.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герцога Альбы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1567 году в Нидерланды прибыл герцог Альба с задачей подавить сопротивление. Он действовал жёстко: усилил контроль, начал преследования и сделал наказания за неповиновение особенно суровыми.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вместо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создан Совет по делам смут, который разбирал дела противников власти. Тысячи людей были арестованы, а казни стали страшным предупреждением для всех, кто сомневался в испанском правлении.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недовольство превратилось в войну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материалам школьного курса истории Европы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Оранский и первые лидеры сопротивления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Оранский стал главным противником Филиппа II в Нидерландах. Он выступал не за слом страны, а за защиту прав провинций и более справедливое управление.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Веротерпимость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поддерживал идею веротерпимости, чтобы разные группы населения могли жить без преследований. Это помогало ему находить сторонников среди тех, кто устал от религиозного насилия.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Молчаливый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осторожность и умение не раскрывать планы раньше времени Вильгельма называли Молчаливым. Такое поведение помогало ему действовать в сложной и опасной политической обстановке.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сторонников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него постепенно объединились дворяне, купцы и люди, которым была важна самостоятельность страны. Их поддержка превратила отдельное недовольство в организованное движение.
</a:t>
            </a:r>
            <a:endParaRPr lang="en-US" sz="8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 от первых походов и морских побед движение пришло к политическому союзу провинций.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первых десятилетий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шагом сопротивление становилось организованнее, а путь к независимости — всё более реальным.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Европы; ключевые даты освободительной войны в Нидерландах
</a:t>
            </a:r>
            <a:endParaRPr lang="en-US" sz="6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гёзы и роль городов в борьбе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повстанцы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гёзы действовали на воде и нападали на испанские суда. Они мешали противнику перевозить войска, снабжение и деньги по морским путям.
</a:t>
            </a:r>
            <a:endParaRPr lang="en-US" sz="806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старались контролировать прибрежные города и гавани. Это лишало испанцев удобных опорных пунктов и облегчало поддержку восстания со стороны местных жителей.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общины давали восставшим деньги, оружие и убежище. Без такой поддержки сопротивление не смогло бы долго удерживаться и быстро расширяться.
</a:t>
            </a:r>
            <a:endParaRPr lang="en-US" sz="773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районы особенно активно поддерживали борьбу, потому что морская торговля была для них жизненно важной. Потеря свободы на море означала бы потерю доходов и будущего.
</a:t>
            </a:r>
            <a:endParaRPr lang="en-US" sz="7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Утрехтская уния 1579 года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1579 — соглашение семи провинций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Голландия, Зеландия, Утрехт, Гелдерланд, Оверэйссел, Гронинген и Фрисландия договорились действовать вместе в военных и политических вопросах.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союз против давления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сохранили свои особенности, но получили общую опору для сопротивления. Это усилило координацию и сделало борьбу более устойчивой.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Утрехтская уния стала важным шагом к созданию независимой Республики Соединённых провинций и закрепила единство северных земель.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именно северные провинции стали ядром новой республики.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Нидерландов во время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провинции были более готовы к самостоятельности: там сильнее развивались торговля и союз провинций. Южные земли дольше оставались под властью Испании.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Европы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 клятвенном отречении 1581 года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безусловной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1581 году провинции заявили, что правитель обязан защищать подданных и их права. Если этого нет, его власть считается утратившей законную силу.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прорыв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стал не просто протестом, а открытым разрывом с испанской короной. Он показал, что нидерландцы готовы сами решать свою судьбу и строить собственное государство.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 клятвенном отречении вошёл в историю как один из первых европейских документов, где монарх был поставлен под сомнение не в теории, а в официальном заявлении.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Республики Соединённых провинций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северных провинций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разрыва с Испанией северные земли объединились в общий союз. Каждая провинция сохраняла свои права, но по важным вопросам действовала вместе с соседями.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без короля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органами власти стали Генеральные штаты и провинциальные собрания. Такое устройство было необычным для Европы XVII века, где большинство стран оставались монархиями.
</a:t>
            </a:r>
            <a:endParaRPr lang="en-US" sz="95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республика выросла из интересов городов, купцов и местной знати. Их объединяли торговля, защита свобод и желание не возвращаться под жёсткий контроль Испании.
</a:t>
            </a:r>
            <a:endParaRPr lang="en-US" sz="1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причины действовали одновременно: торговля приносила деньги, а города становились центрами обмена, ремёсел и морских перевозок.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Республика быстро усилилась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республики выросла из сочетания выгодного положения, деловой активности и большей свободы для жителей разных верований.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освободительной войны в Нидерландах; школьный курс истории Европы
</a:t>
            </a:r>
            <a:endParaRPr lang="en-US" sz="6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частью европейской борьбы за 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Освободительная война быстро вышла за пределы Нидерландов. За событиями следили и вмешивались другие державы, потому что речь шла о балансе сил в Европе.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противостояла Англии и Франции, а некоторые германские княжества поддерживали разные стороны. Из-за этого нидерландский конфликт стал частью большой международной борьбы.
</a:t>
            </a:r>
            <a:endParaRPr lang="en-US" sz="124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для 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укрепляли армию, флот и дипломатические связи. Это помогало им не только обороняться, но и постепенно добиваться признания своей самостоятельности.
</a:t>
            </a:r>
            <a:endParaRPr lang="en-US" sz="12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удержанию независимости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союз провинций, общие финансы и морская защита шаг за шагом укрепляли республику до мира 1648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от первых выступлений движение пришло к международному признанию независимости.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освободительной войны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политические решения пришлись на период между началом восстания и миром 1648 года.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Общеисторическая хронология освободительной войны в Нидерландах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религия и повседневная жизнь в республике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республике росла грамотность, а печать книг и листовок стала важной частью жизни городов. Люди чаще читали новости, религиозные тексты и торговые объявления.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 укрепился как главная вера северных провинций. Он влиял на праздники, воспитание и повседневные привычки, хотя общество оставалось более разнообразным, чем в ряде других стран.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жили католики, протестанты и евреи. Полной свободы вероисповедания не было, но многим общинам разрешали работать, торговать и жить сравнительно спокойно.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республике была тесно связана с городом, портом и рынком. Люди рано вставали, много работали и зависели от торговли, ремёсел и морских перевозок.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Амстердама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складов и кораблей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набережных Амстердама вырастали склады, куда свозили товары из дальних морей. Корабли приходили один за другим, а груз быстро перегружали на телеги и в каналы, чтобы доставить в городские лавки и мастерские.
</a:t>
            </a:r>
            <a:endParaRPr lang="en-US" sz="80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Биржа, где решалась цена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деловом центре Амстердама купцы обсуждали сделки, обменивали сведения и договаривались о поставках. Здесь важно было не только иметь товар, но и уметь быстро узнать новости о ценах, маршрутах и рисках плавания.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в большой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проходили товары из Азии, Африки и Америки, поэтому на улицах можно было увидеть непривычные ткани, специи и редкие изделия. Амстердам стал местом, где Европа встречалась с дальними морями.
</a:t>
            </a:r>
            <a:endParaRPr lang="en-US" sz="79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отражает не только даты, но и постепенный переход от восстания к международному признанию нового государства.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в фактах и числах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1648 году, тем яснее закреплялись независимость, единая политика и ведущая роль Амстердама.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Общеисторическая хронология освободительной войны в Нидерландах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изменившая Европу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Освободительная война в Нидерландах показала, что торговые города, провинциальные права и настойчивость жителей могут изменить судьбу страны. Победа северных провинций повлияла на Европу XVII 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2026-06-02T07:33:12Z</dcterms:created>
  <dcterms:modified xsi:type="dcterms:W3CDTF">2026-06-02T07:33:12Z</dcterms:modified>
</cp:coreProperties>
</file>