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слова: слова-родственники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слова становятся родственниками по корню и смыслу.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общим корнем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помогают назвать похожие предметы, признаки и действия. Их объединяет общий корень — главная часть слова. Но похожие буквы ещё не делают слова родственниками: важно, чтобы совпадал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 — общий смысл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одной семьи связаны общей темой. У них есть общий корень, поэтому в значении остаётся что-то общее и понятное.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вода, водный, подводный, водичка рассказывают о воде. А лес, лесник, лесной, перелесок напоминают о лесe и всём, что с ним связано.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корень, слово перестаёт быть загадкой. Смысл словно сам подсказывает, к какой словесной семье оно относится.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слово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корнем, суффикс — после него, а окончание помогает изменять форму слова. Всё вместе работает, как дружная команда.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части помогают слову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живёт главное значение слова. Именно он показывает, о чём идёт речь, и помогает увидеть связь между родственными словами.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главный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однокоренные слова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смотрим, есть ли у слов общий предмет, признак или действие. Без общего смысла родства не бывает.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смысл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 часть слова, и значение совпадают по смыслу, слова однокоренные. Если смысл разный, это просто похожие слова.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Делаем вывод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сравниваем слова и находим ту часть, которая повторяется. Она часто подсказывает, что слова связаны между собой.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Ищем общую часть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родство слов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не перепутать однокоренные слова с похожими по звучанию.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«дом» собирает свою семью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домашний тоже живёт в этой семье. Оно напоминает о доме, тепле и привычном уюте. Такое слово удобно показать рядом с картинкой дома, чтобы связь была заметной и понятной.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 жилье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Домовёнок добавляет в семью немного сказки. Он связан с домом и жильём, поэтому хорошо подходит для весёлой иллюстрации. Маленький герой словно выходит из-под крыши и сразу запоминается.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житель словесной семьи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стоит дом — крепкий и знакомый. Рядом легко представить домик, который поменьше и уютнее. Эти слова сразу похожи по смыслу, поэтому они будто собираются вокруг одного большого дома.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его маленькие соседи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5800" y="170107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меняет значение слова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бежать остаётся основой для всех вариантов. Приставка показывает, откуда или куда движется герой, но общий корень помогает узнать родство слов.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разные стороны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прибежать, убежать и добежать меняется смысл действия. Однако все они связаны с бегом, поэтому относятся к одной словесной семье.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 без потери связи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приставка может сделать слово другим по оттенку, но не разрушает родство. Это как маленькая деталь, которая помогает слову стать точнее.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маленькая, а смысл меняет заметно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добавляет ласковое или уменьшительное значение, но общий корень остаётся заметным. Так легче увидеть, что слова связаны между собой.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материала урока: лиса, лисичка, лисёнок, лисий.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семье лисы показывают, как суффикс помогает менять оттенок значения.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добавляет ласковое или уменьшительное значение, но общий корень остаётся заметным. Так легче увидеть, что слова связаны между собой.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— не всегда родственники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начинаться одинаково или звучать похоже, но это ещё не делает их роднёй. Сначала нужно понять, есть ли у них общий смысл.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 носорог тоже не однокоренные слова. У них разный смысл, а похожее начало — всего лишь совпадение, которое может запутать.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и гореть похожи только на слух. Одно слово называет высокий холм, другое — действие, поэтому они не относятся к одной семье.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всегда проверяй значение слова. Если предмет, признак или действие не общие, значит, слова не родственники.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однокоренные слова оживают в тексте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 лесной прогулке слова будто идут друг за другом: лес, лесник, лесная тропинка. Читатель сразу понимает, что все они связаны с одним местом. Картинка с деревьями и домиком лесника помогает увидеть эту дружную словесную семью.
</a:t>
            </a:r>
            <a:endParaRPr lang="en-US" sz="1143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тропинка ведёт к домику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говорится о воде, можно встретить слова вода, водный, водичка и подводный. Они как маленькие помощники одной темы. На иллюстрации удобно показать ручей, тропинку и лесной домик, чтобы связь слов стала заметной с первого взгляда.
</a:t>
            </a:r>
            <a:endParaRPr lang="en-US" sz="1104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— много похожих слов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живее, когда в ней появляются родственные слова. Лес, перелесок и лесной шорох вместе рисуют картину тихого леса. Такие слова не повторяют друг друга, а осторожно подсказывают общий смысл и делают текст красивее.
</a:t>
            </a:r>
            <a:endParaRPr lang="en-US" sz="1178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создать настроение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0107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2107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21075"/>
            <a:ext cx="360000" cy="3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слова-родственники так полезны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помогают назвать предмет или действие точнее. Вместо одного повторяющегося слова можно выбрать другое, но близкое по смыслу. Так мысль звучит яснее.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точнее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речи есть слова одной семьи, она не кажется скучной. Они делают предложение живым и помогают слушателю сразу уловить общую тему без лишних повторов.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интереснее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узнаёт корень, ему проще догадаться о значении слова. Например, водный и подводный сразу напоминают о воде. Это как подсказка внутри слова.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понять новое слово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общему смыслу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46300" y="11615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слова лес, лесок, лесной и ищет общую часть. Именно корень подсказывает, что все слова связаны с лесом.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6300" y="8678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корень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946300" y="24611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корню добавляются разные помощники: суффиксы, приставки и окончания. Слова становятся длиннее или короче, но основная мысль остаётся прежней.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46300" y="21674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меняются части слова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946300" y="37607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общий смысл понятен, слова легко объединяются в одну группу. Лес, лесок, лесной и перелесок выглядят по-разному, но дружат по смыслу.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946300" y="34670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видим семью слов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помогают искать родственные слова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«Найди пару» тренирует внимательность: нужно соединить слова, которые связаны по смыслу. Например, дом и домик подходят друг к другу, а случайные соседи — уже нет.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«Лишнее слово» учит сравнивать значение, а не только буквы. Если рядом стоят дом, домик, домашний и дым, лишним окажется дым, потому что он не из этой словесной семьи.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«Собери семью слов» помогает увидеть общий корень в целом ряду. Чем больше похожих по смыслу слов найдёт ученик, тем увереннее он будет разбирать новые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родственные ли слова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школьнику шаг за шагом сравнить слова и не перепутать похожие по звучанию, но разные по смыслу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примеры, которые легко запомнить
</a:t>
            </a:r>
            <a:endParaRPr lang="en-US" sz="288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короткое слово кот, а потом появляются ласковые и более точные формы: котик и котёнок. Они напоминают маленького героя, который вырос, но остался узнаваемым. Такое сравнение помогает детям быстро почувствовать родство слов.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растёт, как котёнок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кошачий показывает, что родственные слова могут называть не только предмет, но и признак. Это как портрет кошки в словах. Рядом с изображением кота легко представить всю семью: кот, котик, котёнок, кошачий.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Словесный портрет кошки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котик, котёнок и кошачий — отличная компания для запоминания. Все эти слова связаны с одним пушистым героем и помогают увидеть, как один корень живёт в разных словах. Рядом с котом такие слова запоминаются почти сами собой.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Кошачья семейка слов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смотреть только на начало слова. Похожие буквы ещё не делают слова родственниками, поэтому важно всегда проверять общий смысл, а не торопиться с выводом.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формы слова и однокоренные слова. Дом, дома и домом — это одно слово в разных формах, а домик и домашний — уже другие слова из той же семьи.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забывать про значение. Если слова звучат похоже, но говорят о разных вещах, родства между ними нет. Смысл всегда важнее внешнего сходства.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выделять корень аккуратно. Без этого легко потерять главную часть слова. Когда корень найден верно, проверка становится спокойной и понятной.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темы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слова, в которой живёт общий смысл. Именно он помогает увидеть, что слова связаны между собой, как члены одной дружной семьи.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часть слова перед корнем. Она добавляет новое значение и помогает образовывать новые слова, но корень при этом остаётся узнаваемым.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— это слова с общим корнем и общим смыслом. Они могут выглядеть по-разному, но внутри у них есть одна смысловая основа.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корня. Он тоже помогает создавать новые слова, иногда делает их ласковыми или уменьшительными. Вместе эти части помогают разбирать слова без страха.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слова-родственники быстрее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961191" y="1739425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начинать с коротких цепочек: лес — лесник — лесной. Так ребёнку проще заметить общий корень и запомнить родство слов.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61191" y="1404900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Собираем маленькую группу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56047" y="34862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встречать похожие цепочки снова и снова: снег — снежок — снеговик, вода — водный — подводный. Повторы работают как тренировка для памяти.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356047" y="31516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Повторяем в разных примерах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750903" y="1739425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встречаются в рассказах и упражнениях, они запоминаются ещё лучше. Ребёнок быстрее замечает семью слов и увереннее проверяет новые примеры.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5750903" y="1404900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Узнаём слова в тексте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слова: одна семья, один смысл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помогают понять значение, писать точнее и не повторять одно и то же слово слишком часто. Если сначала найти корень и проверить смысл, родственные слова сразу становятся понятными.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2026-05-21T21:18:53Z</dcterms:created>
  <dcterms:modified xsi:type="dcterms:W3CDTF">2026-05-21T21:18:53Z</dcterms:modified>
</cp:coreProperties>
</file>