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 английском: going to и will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не путать два будущих времени.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будущее выражают по-разному: для плана выбирают one form, для прогноза или решения — другую. Важно узнавать маркеры, чтобы не ошибаться в речи и на письме.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говорить о будущем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going to строится по общей схеме и сразу показывает намерение.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is и are меняются по лицу и числу.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формы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отрицание или вопрос с going to, нужно правильно поставить вспомогательный глагол. Именно он помогает задать время, лицо и число без ошибок в порядке слов.
</a:t>
            </a:r>
            <a:endParaRPr lang="en-US" sz="147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строить с going to без путаницы.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вида предложений
</a:t>
            </a:r>
            <a:endParaRPr lang="en-US" sz="3438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going to
</a:t>
            </a:r>
            <a:endParaRPr lang="en-US" sz="2745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используют, когда действие уже запланировано или решение принято заранее. В таком случае говорящий не предполагает, а сообщает о намеченном действии.
</a:t>
            </a:r>
            <a:endParaRPr lang="en-US" sz="1408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решено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и для очевидных признаков: если небо темнеет, а ветер усиливается, можно сказать, что скоро пойдёт дождь.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признак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tomorrow, next week, soon, this evening, in a few days. Они помогают узнать будущее значение ещё до анализа всей фразы.
</a:t>
            </a:r>
            <a:endParaRPr lang="en-US" sz="1572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тексте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намерения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иду к бабушке, потому что уже договорился об этом заранее. Ситуация не возникает внезапно: план существует до самого разговора.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начинаем проект завтра, потому что сроки и задача уже определены. Здесь going to подчёркивает заранее принятое коллективное решение.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записывается в клуб на следующем месяце, потому что выбор сделан сейчас. Форма показывает намерение, а не спонтанную мысль.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006" y="1512471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Future Simple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61625" y="2260600"/>
            <a:ext cx="33966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остаётся одинаковой для всех лиц и чисел: will + основной глагол без to. Поэтому he will, we will и they will строятся по одному образцу.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568825" y="1291325"/>
            <a:ext cx="24894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 для всех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085725" y="2260600"/>
            <a:ext cx="33966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’ll часто звучит в разговоре и помогает сделать речь естественной: I’ll call you later. Но в письме важно сохранять форму, если того требует стиль задания.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92925" y="1291325"/>
            <a:ext cx="24894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вопросы с will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после will добавляют not, а в краткой форме пишут won’t. После этого всегда идёт смысловой глагол без to, например: She won’t agree.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начинается с Will, затем ставится подлежащее и основной глагол. Такой порядок помогает быстро проверить, умеешь ли ты строить предложение правильно.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специальных вопросах сначала стоит вопросительное слово, затем will, потом подлежащее. Сравни: When will the lesson start? What will she choose?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 основе мнения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матче тренер смотрит на поле и говорит: «I think our team will win.» Это не план, а прогноз, основанный на впечатлении и наблюдении.
</a:t>
            </a:r>
            <a:endParaRPr lang="en-US" sz="1438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Срочное 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друг просит помощь, и ты сразу отвечаешь: «I’ll help you now.» Здесь решение не было готово заранее — оно возникло в момент разговора.
</a:t>
            </a:r>
            <a:endParaRPr lang="en-US" sz="1359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will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подсказки помогают быстро выбрать форму: уже есть решение или оно рождается прямо сейчас.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ситуации для will — это мгновенный выбор и спонтанное обещание.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6168"/>
            <a:ext cx="4151400" cy="995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 для выбора формы будущего: что уже спланировано, а что только предполагается или решается сейчас.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уже намечено или есть заметный признак, выбирают going to; для предположений и мгновенных решений — will.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или will: простая разница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примера на контрасте помогают увидеть, что выбор формы зависит не от будущего времени как такового, а от причины высказывания.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достаточно, чтобы заметить разницу между планом и предположением.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типичные ошибки показывают, что в будущем времени важны вспомогательный глагол, порядок слов и форма основного глагола без to.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лишним to или неверным порядком слов.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пропуски и определи, где нужна форма going to, а где — will. Сначала смотри на план, затем на признак или вопрос.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проверяет выбор формы, отрицание и вопросительную модель будущего времени.
</a:t>
            </a:r>
            <a:endParaRPr lang="en-US" sz="151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пропуск: выбери форму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каждое предложение так, чтобы осталась только одна правильная грамматическая форма будущего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тренирует исправление лишнего to, пропуска be и неверного порядка слов.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 исправь ошибку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форму, которая подходит по смыслу: план, прогноз, вопрос или быстрое решение. Смотри на подсказку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пункте проверяется связь смысла с правильной формой будущего времени.
</a:t>
            </a:r>
            <a:endParaRPr lang="en-US" sz="151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правильный вариант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и ролевая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объединяет planned action и instant decision в одном коротком обмене репликами.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выбрать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двух вопросах: что уже решено и есть ли слова-маркеры времени или мнения.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коротких шаблона помогают быстро переключаться между планом, предположением, вопросом и ответом без дословного перевода.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шаблона достаточно, чтобы закрепить обе формы будущего в речи.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выбирай форму по смыслу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ты увидел простое правило: going to выбирают для планов и заметных признаков, а will — для предсказаний и решений в момент речи. Проверяй форму be/will, отрицание, порядок слов и маркеры времени.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2026-07-25T07:15:28Z</dcterms:created>
  <dcterms:modified xsi:type="dcterms:W3CDTF">2026-07-25T07:15:28Z</dcterms:modified>
</cp:coreProperties>
</file>