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 рациональными числами в 7 классе
</a:t>
            </a:r>
            <a:endParaRPr lang="en-US" sz="2650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считать с рациональными числами без ошибок.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рациональные числа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записывают в виде дроби и используют на уроках, в координатной прямой и при решении уравнений. Они помогают описывать изменения, сравнивать величины и выполнять точные вычисления.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рациональных чисел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1119600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рациональным относятся положительные и отрицательные целые числа, например -7, 0 и 12. Любое целое число можно представить дробью со знаменателем 1.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0350" y="1865607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дроби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вида 3/5, -2/7 или 9/4 тоже являются рациональными, потому что их можно записать как отношение двух целых чисел при ненулевом знаменателе.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80350" y="2611614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Конечные десятичные дроби, например 2,4, и периодические, например 0, (3), относятся к рациональным числам. Их можно преобразовать в дробную форму.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0350" y="3357621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числа тоже связаны с рациональными: 2 1/3 можно представить как дробь. Поэтому один и тот же результат часто записывают разными способами.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80350" y="4103625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-7, 3/5, 2,4 и 0, (3) показывают, что рациональные числа бывают не только целыми. Главное, чтобы число можно было выразить дробью.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и модуль числа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числа, расположенные правее, больше чисел, находящихся левее. Ноль служит точкой отсчёта и отделяет положительные числа от отрицательных.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числа находятся справа от нуля, а отрицательные — слева. Чем дальше число от нуля вправо, тем оно больше; чем дальше влево, тем меньше.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модуль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 — это расстояние от него до нуля. Поэтому |-5| = 5, |3| = 3, а |0| = 0. Знак при этом не учитывается.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помогает сравнивать числа, а модуль — понимать их удалённость от нуля. Эти два понятия особенно полезны при сложении и вычитании.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модуля числа для 7 класса.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и их модулей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 только величину расстояния до нуля, поэтому он одинаково описывает числа с разными знаками.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модуль, тем дальше число от нуля; знак влияет на положение, но не на величину модуля.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случаи сложения и помогает быстро определить знак и модуль результата.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сложения рациональных чисел, 7 класс.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сложения рациональных чисел
</a:t>
            </a:r>
            <a:endParaRPr lang="en-US" sz="2734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знаках модули складываются, а при разных — вычитаются; знак берут по числу с большим модулем.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складывать и вычитать числа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выражений с положительными и отрицательными числами.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как прибавление противоположного числа
</a:t>
            </a:r>
            <a:endParaRPr lang="en-US" sz="1891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a — b можно заменить суммой a + (-b). Это превращает вычитание в более знакомое действие и помогает не путаться со знаком результата.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отрицательными числами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вычитают положительное число, его записывают с противоположным знаком. Например, 7 — 12 превращается в 7 + (-12), после чего вычисление становится проще.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удобен при раскрытии скобок и в более длинных выражениях. Он позволяет последовательно выполнять действия и быстрее находить правильный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правилам сложения рациональных чисел для 7 класса.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сумм с рациональными числами
</a:t>
            </a:r>
            <a:endParaRPr lang="en-US" sz="245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видны случаи уменьшения, полного взаимного погашения и усиления отрицательного значения.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числа дают ноль, а знак результата зависит от того, какое слагаемое по модулю больше.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163" y="1500373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3862" y="1500373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150" y="150037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рациональных чисел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знаки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множители имеют одинаковые знаки, произведение положительное. Так работают примеры (-3) · (-5) = 15 и 4 · 2 = 8: знак результата не меняется.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знаки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чисел с разными знаками получается отрицательный результат. Например, (-4) · 2 = -8 и 6 · (-2) = -12, потому что знаки отличаются.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ноль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число, умноженное на 0, даёт 0. Это правило важно запомнить сразу: ноль «обнуляет» результат независимо от знака и величины множителя.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определяется знак результата при умножении и делении рациональных чисел. Для одинаковых знаков результат положительный, для разных — отрицательный. Примеры помогают быстро проверить правило на практике.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действий с рациональными числами, 7 класс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при умножении и делении
</a:t>
            </a:r>
            <a:endParaRPr lang="en-US" sz="2469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результата зависит только от сочетания знаков, а не от величины чисел; для деления действуют те же закономерности, что и для умножения.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деление на ноль невозможно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собрать «пустые группы»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Представим, что нужно разделить 12 конфет поровну. Если групп нет, распределение выполнить невозможно: нечего делить и некуда раскладывать. Поэтому деление на ноль не имеет смысла в обычных вычислениях и не даёт ответа.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умножение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всегда связано с умножением: если 12: 3 = 4, то 3 · 4 = 12. Но для числа 0 такого обратного действия нет, потому что 0 · x всегда равно 0, а не 12.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типичные ошибки при работе с рациональными числами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вычислениях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где чаще всего возникают неточности. Особенно внимательно стоит проверять выражения с минусом и действия с модулем числа.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ошибки со знаками и вычитанием отрицательных чисел; значит, именно эти правила требуют дополнительной тренировки.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 выражениях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для выражений с рациональными числами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 десятичные дроби в вычислениях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и десятичные дроби подчиняются тем же правилам, что и целые числа: учитываются знак, порядок действий и удобная форма записи. Это позволяет считать без лишних преобразований.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записи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неудобно считать в исходном виде, числа можно привести к одной форме. Так проще сравнивать, складывать и вычитать дроби, не теряя точность ответа.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 смешанными числами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½ + ¾ удобно выполнить после приведения к общему виду: получается 1,25. Главное — не менять значение числа при преобразовании записи.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десятичными дробями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-2,5 + 0,7 складываются числа с разными знаками, поэтому ищут разность модулей и ставят знак большего по модулю числа. Получается -1,8.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в жизни школьника
</a:t>
            </a:r>
            <a:endParaRPr lang="en-US" sz="271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за окном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утром может быть ниже нуля, например -6 °C, а днём подняться выше. Такие числа помогают точно описывать изменения погоды и сравнивать значения на термометре без путаницы.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скидки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рациональные числа встречаются в ценах, скидках и сдаче. Если товар подешевел на 15%, важно понимать, как меняется итоговая сумма и как проверить расчёт в чеке.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высот можно увидеть отметку 350 м, а в спорте — снижение скорости на 15 км/ч. В обоих случаях числа показывают изменение величины и помогают читать данные 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короткие примеры, в которых важно сразу определить правило действия и знак результата. Это помогает быстрее находить верный ответ и проверять себя по модулю числа.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с рациональными числами, 7 класс
</a:t>
            </a:r>
            <a:endParaRPr lang="en-US" sz="783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с рациональными числами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ответ можно проверить по двум признакам: совпадает ли знак с правилом и соответствует ли модуль выполненному действию.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89" y="1534738"/>
            <a:ext cx="555010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361" y="2643847"/>
            <a:ext cx="436079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144" y="3813012"/>
            <a:ext cx="723300" cy="578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действиями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взаимно обратны: если к числу прибавили другое, то вычитанием того же числа можно вернуться к исходному значению. Это удобно при проверке вычислений.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произведение известно, делением можно найти один из множителей. Поэтому проверка ответа часто сводится к обратному действию и сравнивает полученный результат с исходным выражением.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 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парами действий помогает находить неизвестные числа в уравнениях. Ученику достаточно выполнить обратное действие и убедиться, что равенство стало верным.
</a:t>
            </a:r>
            <a:endParaRPr lang="en-US" sz="14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выражения с рациональными числами
</a:t>
            </a:r>
            <a:endParaRPr lang="en-US" sz="2095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для целых чисел, дробей и десятичных записей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помогают работать с дробями, десятичными записями и отрицательными значениями. Если помнить правила знаков, модуль и порядок действий, вычисления становятся точными и понятными.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2026-05-29T23:21:24Z</dcterms:created>
  <dcterms:modified xsi:type="dcterms:W3CDTF">2026-05-29T23:21:24Z</dcterms:modified>
</cp:coreProperties>
</file>