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дочери: татарская народная сказка о доброте, семье и справедливости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мать и три дочери: доброта и равнодушие определяют судьбу каждой.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Татарская народная сказка и место произведения в литературе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народные сказки веками передавались устно и учили уважению к старшим, честности и трудолюбию. В «Трех дочерях» добро получает награду, а равнодушие осуждается: проверка сердца проходит через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показана бедной и терпеливой: она много переживает за дочерей и пытается сохранить в семье тепло. Ее слабость подчеркивает, насколько важно ее не оставлять в трудный момент.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Равнодушная дочь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Равнодушная дочь не откликается сразу: она медлит или отказывается. В ее поведении видно отсутствие заботы и нежелание брать ответственность за близких. Именно это приводит к горькому исходу.
</a:t>
            </a:r>
            <a:endParaRPr lang="en-US" sz="849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дочь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дочь откликается на просьбу без спора и расчета. Она действует потому, что уважает мать и понимает ее нужду. Ее поступки двигают сюжет к справедливой награде.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Эгоистичная дочь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Эгоистичная дочь думает только о себе и своей выгоде. Ее выбор показывает, как быстро исчезает доверие, когда человек ставит личные интересы выше семьи. Финал становится для нее уроком.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испытаний и решений, которые раскрывают характер дочерей.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в сказке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как опора семьи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мать не выглядит всесильной: она слабее своих детей и нуждается в поддержке. Из-за этого особенно остро чувствуется ее тревога за близких. 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детали в образе матери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мать связана с домом, теплом и повседневным трудом: хлебом, платком, печью и заботой о семье. Такие детали делают ее образ близким и понятным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показывают дочери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Равнодушная дочь не откликается на просьбу или реагирует холодно. Она как будто «выключает» заботу и не включает себя в судьбу матери. Сказка показывает: без участия человек теряет шанс на хороший итог.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Жадная, эгоистичная дочь думает только о собственной пользе. Она выбирает не семью, а удобство для себя и ставит личные желания выше общего. Так равнодушие превращается в поступок, который ведет к наказанию.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дочь помогает без спора и без выгоды: она понимает, что мать старается, пока есть силы. Ее поступок рождается из уважения и сочувствия, поэтому действие совпадает с добрыми словами.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резкое сравнение характеров сказка учит внимательности к людям: внешне одинаковые могут быть разными по душе. Важно, как человек ведет себя в трудную минуту, а не какие обещания дает.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 в истории проявляются через конкретные действия, а отрицательные — через отказ и ожидание выгоды. 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важнее всего в сказке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ценностей подчеркивает смысл сказки: доброта и уважение к близким открывают путь к поддержке, а эгоизм делает итог печальным.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ключевым мотивам текста: список моральных качеств, без привязки к числовым измерениям.
</a:t>
            </a:r>
            <a:endParaRPr lang="en-US" sz="9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как проверка человека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 сказке проверяет не силу, а характер. Когда наступает трудная ситуация, сразу видно, кто готов помочь матери и кому важнее собственный комфорт. 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дочь действует без корысти: она откликается сердцем и делает то, что может. Поэтому именно она получает помощь и признание — справедливость раскрывается через поступок. 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главное — не слова, а действия. Добро оценивается по делу: если человек проявляет сочувствие, сказка показывает ему ответную поддержку.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прямую связь между отношением к матери и итогом: добро получает поддержку, равнодушие ведет к потере.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дочерей и их последствия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дочерей отражается в результате: чем сильнее уважение и забота, тем вероятнее добрый исход, и наоборот.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 смысловым эпизодам сказки (проверка поступков и их итогов).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 чудесные элементы сказки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как проверка героя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чудо помогает ярче увидеть, кто поступает правильно. Неожиданная помощь или знак со стороны подчеркивает: доброта возвращается тому, кто умеет сочувствовать.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помощник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может приходить от необычного встречного: он направляет, советует или дает шанс проявить себя. Такой образ усиливает испытание и делает финал более убедительным для читателя.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сказочные образы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подобных сюжетах встречаются птицы или другие чудесные существа, которые связывают испытание с добрыми поступками. Их роль — подчеркнуть мораль: добро не исчезает без следа.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 справедливости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элемент делает сюжет динамичным и помогает довести мысль до конца. Благодаря ему финал становится ясным: уважение к матери и помощь близким приводят к справедливому итогу.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быт в сказке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еда и одежда как часть испытания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«вещи дороги»: тропинка, куда нужно идти, простая еда и повседневная одежда. Они подчеркивают, что выбор дочерей проявляется не в мечтах, а в конкретных действиях в быту.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ежедневные заботы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жизнь героев показана через обычные детали: скромный дом, печь и домашний труд. Такие предметы помогают понять, что семья живёт не напоказ, а заботится друг о друге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уважать мать и беречь семейные отношения. Добрый поступок проявляется не словами, а трудом и отзывчивостью, даже когда в доме тяжело и нечего «выигрывать».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подчёркивается: помощь делают не ради награды, а потому что так правильно. Когда человек действует по совести, он сохраняет доверие и делает близким спокойнее.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жадность осуждаются, потому что разрушают семью и отворачивают людей друг от друга. Главная мысль связана с ответственностью: поступки всегда возвращаются последствиями.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от просьбы матери к проверке чувств дочерей. Затем следует испытание и итог: кто откликается, получает поддержку, а кто отворачивается — теряет шанс на хороший исход.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события в сюжете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этапов помогает усилить контраст между добротой и эгоизмом. Чем разнее поступки героинь, тем яснее читателю мораль: добро оценивается делом, а не внешностью.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этапам сюжета (обобщение структуры народной сказки, без привязки к числовым данным из текста).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татарской народной сказки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сказки характерны простые, ясные предложения и короткие эпизоды. Благодаря этому легко следить за событиями и быстро понимать, что именно проверяется в поступках дочерей.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и чёткие оценки делают сюжет удобным для пересказа. Ученикам проще запомнить последовательность событий и вывод, который автор сказки словно «подсказывает» через язык.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помогает сразу различить хорошего героя и того, кто поступает неправильно. Часто встречаются противопоставления: добрый и злой, трудолюбивый и ленивый, благодарный и неблагодарный.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сказку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разбор: от жанра к моральному выводу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другими народными сказками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Сюжеты, где проверяют человеческий характер, встречаются у разных народов. Герои проходят испытание, чтобы показать доброту, скромность или, наоборот, жестокость и равнодушие.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татарской сказке особенно заметна ценность семьи. Доброе сердце ставится выше богатства и внешней красоты, поэтому нравственный выбор становится главным событием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опоре на общие человеческие чувства произведение понятно детям разных стран. Оно помогает обсудить ответственность за близких и выбор, который человек делает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сказки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тепло семьи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сказке связан с заботой и безопасностью. Когда в семье тепло, легче вырастить в людях отзывчивость. Поэтому дом становится «точкой смысла»: его благополучие зависит от того, как дочери относятся к матери.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Платок, свет и финальная справедливость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 или деталь одежды напоминают о материнской любви и повседневной жизни. Светлый финал подчёркивает справедливость: добро возвращается, а неверный выбор приводит к последствиям.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лес — места испытания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обозначает выбор и путь героя, а значит, проверяет поступки на практике. Лес часто воспринимается как пространство неизвестного, где легко оступиться и проявить равнодушие.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45" y="1488200"/>
            <a:ext cx="3907504" cy="22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мотивы связываются с поступками героинь и объясняют итог сказки.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сказки и их смысл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сказки строится на связке «поступок — результат»: просьба запускает проверку, помощь подтверждает доброту, а награда и наказание объясняют нравственный выбор.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связей по содержанию сказки (учебный разбор мотивов, без числовых данных).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66625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 трех дочерях запоминается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и наказание по справедливости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итог зависит от того, кто поддержал мать. Это помогает понять простую идею: поступки имеют последствия, и добро всегда стремится к признанию.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чувства и выбор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эмоции героинь: заботу, обиду, ревность и благодарность. А главное — видно, как выбор человека проявляется в действиях, а не в обещаниях.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тема близка каждому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семейных отношениях и обязанностях. Школьники видят: уважение к родным — это не «правило», а ежедневная практика заботы.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 одной семьи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дочери похожи внешне, но их поведение различается. Сказка показывает, что характер раскрывается через отношение к близким в обычных обстоятельствах.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пересказать и обсудить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 событий и яркие противопоставления делают сказку удобной для пересказа. Поэтому её легко обсуждать на уроке и дома после 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добро сильнее равнодушия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уважение к матери и готовность помочь важнее жадности и равнодушия. Сказка показывает справедливый итог поступков: хорошее отношение к близким приносит поддержку, а эгоизм — осуждение.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2026-05-13T01:19:12Z</dcterms:created>
  <dcterms:modified xsi:type="dcterms:W3CDTF">2026-05-13T01:19:12Z</dcterms:modified>
</cp:coreProperties>
</file>