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Многообразие и происхождение культурных растений
</a:t>
            </a:r>
            <a:endParaRPr lang="en-US" sz="2292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— основа питания и развития человечества.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человечества к земледелию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10 000 лет назад люди начали специально выращивать дикие растения с лучшими признаками для стабильного пропитания и увеличения численности.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центры происхождения культурных растений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42636" y="2939621"/>
            <a:ext cx="15897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Доисторический период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Окультуривание началось в различных регионах с отбора полезных диких растений для питания и хозяйства.
</a:t>
            </a:r>
            <a:endParaRPr lang="en-US" sz="1173" dirty="0"/>
          </a:p>
        </p:txBody>
      </p:sp>
      <p:sp>
        <p:nvSpPr>
          <p:cNvPr id="10" name="Text 2"/>
          <p:cNvSpPr txBox="1"/>
          <p:nvPr/>
        </p:nvSpPr>
        <p:spPr>
          <a:xfrm>
            <a:off x="2106243" y="2939621"/>
            <a:ext cx="15897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Вавиловские центры (1920-е)
</a:t>
            </a:r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Вавилов выделил семь главных географических областей с уникальным растительным разнообразием.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3780925" y="2939621"/>
            <a:ext cx="15897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Переднеазиатский 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пшеницы, ячменя и бобовых, подкреплённое благоприятным климатом и почвами.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5455607" y="2939621"/>
            <a:ext cx="1589679" cy="1341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Центральной и Южной Америки
</a:t>
            </a:r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кукурузы, картофеля и других важных культур в Мезоамерике и Андах.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7152441" y="2939621"/>
            <a:ext cx="15897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Восточноазиатский регион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Источником риса, сои и других ключевых растений для питания и культуры в Азии.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5" y="1290612"/>
            <a:ext cx="1846362" cy="14028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5612" y="1290612"/>
            <a:ext cx="1846362" cy="14028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025" y="1290612"/>
            <a:ext cx="1846362" cy="140280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40437" y="1290612"/>
            <a:ext cx="1846362" cy="140280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774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— основа питания
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576775" y="33427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служит главным сырьём для изготовления хлеба и макарон в Европе и Азии, обеспечивая миллионы людей углеводами.
</a:t>
            </a:r>
            <a:endParaRPr lang="en-US" sz="1157" dirty="0"/>
          </a:p>
        </p:txBody>
      </p:sp>
      <p:sp>
        <p:nvSpPr>
          <p:cNvPr id="17" name="Text 2"/>
          <p:cNvSpPr txBox="1"/>
          <p:nvPr/>
        </p:nvSpPr>
        <p:spPr>
          <a:xfrm>
            <a:off x="2729642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в рационе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272965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— важный источник энергии и витаминов в питании россиян и многих европейских народов.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886986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Хлопчатник и текстиль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4886975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волокон хлопчатника создаётся ткани для одежды и домашнего текстиля, что влияет на экономику и культуру.
</a:t>
            </a:r>
            <a:endParaRPr lang="en-US" sz="1138" dirty="0"/>
          </a:p>
        </p:txBody>
      </p:sp>
      <p:sp>
        <p:nvSpPr>
          <p:cNvPr id="21" name="Text 6"/>
          <p:cNvSpPr txBox="1"/>
          <p:nvPr/>
        </p:nvSpPr>
        <p:spPr>
          <a:xfrm>
            <a:off x="7044398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и лекарства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704440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Сахарная свёкла и тростник поставляют сахар, а лекарственные растения помогают в создании медикаментов.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культурных растений
</a:t>
            </a:r>
            <a:endParaRPr lang="en-US" sz="2400" dirty="0"/>
          </a:p>
        </p:txBody>
      </p:sp>
      <p:sp>
        <p:nvSpPr>
          <p:cNvPr id="24" name="Text 9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распределение урожая основных культур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доминирует в Америке, рис — в Азии, а пшеница — в Европе и Центральной Азии.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 отражает климатические и географические особенности регионов.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культурные растения и регионы их происхождения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места первоначального одомашнивания главных культурных растений.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растение связано с особенностями своего природного и культурного региона.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И. Вавилов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растений: ключевые этапы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собирали дикие растения с наилучшими плодами, отдавая предпочтение крупным и питательным семенам и плодам.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отбор усиливался, выделялись признаки скороспелости, высокой урожайности и устойчивости к болезням и вредителям.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сформировались культурные формы, значительно отличающиеся от своих диких предков по внешним и биологическим качествам.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дикого злака в культурную пшеницу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Однозернянка, предок пшеницы, имела хрупкий колос с малым количеством зерен и низкую урожайность.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закрепил ещё более крупные зерна и крепкий колос, что повышает урожай и облегчает его сбор.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ботанические семьи культурных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Злаковые, включая пшеницу, рис и кукурузу, являются главными источниками углеводов для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Бобовые, такие как фасоль и соя, богаты белком и улучшают почву, обогащая ее азотом.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Пасленовые, например картофель и томаты, важны в рационе и используются в медицине и кулинарии.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овощей в разных странах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овощи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 Японии популярны баклажан, дайкон и соя, широко применяемые в национальной кухне и медицине.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Южной Америки 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Америке ценят картофель, томаты и квиноа. В России и Европе традиционно выращивают морковь, капусту, свёклу и репу.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культурных растений в экосистемах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помогают улучшать структуру почвы, увеличивая её плодородие и снижая риск эрозии благодаря севооборотам и чередованию посадок.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выращиваемых растений способствует поддержанию полезной микрофлоры и фауны, обеспечивая устойчивость и равновесие в сельскохозяйственных ландшафтах.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культуры, например бобовые, обогащают почву азотом, что снижает необходимость применения химических удобрений и поддерживает здоровье агроэкосистем.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и смешанные посевы культур улучшают биологическую активность почвы и уменьшают распространение вредителей и болезней среди растений.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селекционного процесса культурных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к созданию новых сортов с улучшенными качествами
</a:t>
            </a:r>
            <a:endParaRPr lang="en-US" sz="205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0404" y="2055822"/>
            <a:ext cx="61875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04867" y="3634590"/>
            <a:ext cx="7875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— основа выживания культурных растений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болезням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разных сортов повышает способность растений противостоять вирусам и грибковым инфекциям, снижая риск массового вымирания урожая.
</a:t>
            </a:r>
            <a:endParaRPr lang="en-US" sz="944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климатическим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генетическое разнообразие позволяет отбирать растения, выдерживающие засуху, холод и другие экстремальные погодные явления.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для селекции и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банки сохраняют образцы культурных растений, обеспечивая материал для разработки новых сортов и улучшения агротехники.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Н. И. Вавилова в изучение культурных растений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Иванович Вавилов организовал множество экспедиций, собрал огромный фонд семян и растений для изучения происхождения культур и их разнообразия.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выделение центров происхождения культурных растений стало фундаментом для понимания агробиоразнообразия и разработки эффективных методов селекции и сохранения ресурсов.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66121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культурных растений по назначению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культур и их представители, важные для разных сфер хозяйственной деятельности.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 назначению отражает важность растений в пищевой промышленности, сельском хозяйстве и текстильной отрасли.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Агробиологические исследования Н. И. Вавилова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общего мирового продовольствия обеспечивается сельскохозяйственными культурами, что подчёркивает их критическую роль для питания человечества.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2023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не только кормят людей, но и служат сырьём для биотоплива и промышленности, а также позволяют снижать химическую нагрузку на окружающую среду.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культурные растения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Амарант – забытый источник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Амарант долгое время использовался как важный пищевой компонент в древних культурах, но утратил популярность в современном сельском хозяйстве. Сегодня идут усилия по его восстановлению для сохранения генетического разнообразия.
</a:t>
            </a:r>
            <a:endParaRPr lang="en-US" sz="829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древних сортов чечевицы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традиционные сорта чечевицы почти не выращиваются из-за низкой урожайности. Однако они важны для селекции, потому что обладают устойчивостью к неблагоприятным условиям и вредителям.
</a:t>
            </a:r>
            <a:endParaRPr lang="en-US" sz="9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агробиологического разнообразия: динамика XX-XXI вв.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числа сортов связано с переходом к монокультурам и упрощением агросистем. Это увеличивает уязвимость продовольственных систем.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сортового разнообразия снижает генетический потенциал для адаптации культур к изменениям среды и вызовам сельского хозяйства.
</a:t>
            </a:r>
            <a:endParaRPr lang="en-US" sz="84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2020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Учреждаются и развиваются банки семян, где хранятся разнообразные сорта для последующего использования и восстановления утраченных.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традиционных сортов и методов земледелия помогает сохранять уникальные генетические ресурсы и культуру народов.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координируют программы по сохранению агробиоразнообразия и обмену материалами между странами.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формируют у школьников понимание значимости сохранения культурных растений для устойчивого будущего.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разнообразия культурных растений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многообразия культурных растений для будущего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развитие разнообразия культурных растений жизненно важно для продовольственной безопасности, здоровья населения и устойчивого развития цивилизации в условиях меняющейся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2026-05-08T14:02:17Z</dcterms:created>
  <dcterms:modified xsi:type="dcterms:W3CDTF">2026-05-08T14:02:17Z</dcterms:modified>
</cp:coreProperties>
</file>