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рода человеческого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 — это путь длиной в миллионы лет.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следы прошлого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восстанавливают по костям, орудиям, слоям пород и древней ДНК. Эти данные изучают антропология, археология и палеогенетика, а общая картина складывается из множества находок.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началась история человека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реконструкции прошлого важны не только знаменитые находки, но и множество мелких свидетельств: отдельные кости, следы стоянок, орудия и остатки древней среды обитания.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доказательств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главным регионом ранней истории человека: именно там обнаружены древнейшие останки и многие переходные формы, позволяющие проследить ключевые этапы становления рода Homo.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регион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уходит как минимум к 7 миллионам лет назад. Это не одна линия, а череда разных видов, которые возникали, сосуществовали и исчезали в разное время.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древность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эволюция шла не по прямой лестнице, а как дерево с ветвями. Одни линии тупиковались, другие давали новые формы и расселялись по разным территориям.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Разветвлённый путь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анатомии, археологии и генетики даёт наиболее надёжную реконструкцию.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реконструируют далёкое прошлое
</a:t>
            </a:r>
            <a:endParaRPr lang="en-US" sz="3455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шаги на двух ногах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формы, близкие к австралопитекам, уже уверенно передвигались на двух ногах, но сохраняли приспособленность к лазанию. Это помогало использовать разные источники пищи и укрытия.
</a:t>
            </a:r>
            <a:endParaRPr lang="en-US" sz="1344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млн лет назад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рацион включал плоды, коренья, семена и более жёсткую пищу. Такой образ жизни требовал постоянного поиска ресурсов и осторожности при передвижении по открытым местам.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среда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 не мешал выживанию, но ограничивал сложность поведения. Успех обеспечивали наблюдательность, память и жизнь в группе, где легче защищаться и находить пищу.
</a:t>
            </a:r>
            <a:endParaRPr lang="en-US" sz="1379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группе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таких ранних предков постепенно возникли более поздние представители рода Homo. Австралопитеки стали важным этапом, а не конечной стадией эволюции человека.
</a:t>
            </a:r>
            <a:endParaRPr lang="en-US" sz="139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Homo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включает расхождение линий, сосуществование видов и исчезновение части ветвей.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дерево, а не лестница
</a:t>
            </a:r>
            <a:endParaRPr lang="en-US" sz="361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Homo: орудия и рост возможностей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 появились в Африке и отличались более активным использованием камня. Простые орудия помогали разделывать добычу, обрабатывать материалы и расширять набор доступных ресурсов.
</a:t>
            </a:r>
            <a:endParaRPr lang="en-US" sz="782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пищи становилась сложнее: нужно было не только искать, но и планировать, делиться, ждать подходящего момента. Это усиливало роль наблюдения, кооперации и памяти о местах находок.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стратегии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чаще включали мясо в рацион, хотя по-прежнему использовали и растительную пищу. Переход к более разнообразному питанию повышал устойчивость к изменениям среды и сезонности.
</a:t>
            </a:r>
            <a:endParaRPr lang="en-US" sz="782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рацион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связывают с усложнением задач и передачей опыта между особями. Знания стали важным ресурсом, а не просто индивидуальным навыком, как у более ранних предков.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выход за пределы Африки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использование огня и более длительные охоты расширили возможности выживания. Люди могли осваивать холодные ночи, готовить пищу и удерживаться в новых регионах.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жизни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Орудийный набор стал совершеннее: появились более аккуратные рубила и другие изделия, рассчитанные на разные задачи. Это говорит о росте технических навыков и опыта.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орудия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него было более высокое телосложение и длинные ноги, удобные для длительной ходьбы. Такая анатомия помогала передвигаться экономично и преодолевать большие пространства.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Выносливое тело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расселился далеко за пределы Африки примерно 1,9 миллиона лет назад. Это был один из первых видов человека, освоивших большие расстояния и разные природные зоны.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Африки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64041"/>
            <a:ext cx="4839600" cy="1530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среда обитания, орудия и образ жизни на пути от ранних предков к современному человеку.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усложнение поведения, рост роли совместной добычи пищи и переход к расселению по миру.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 археологические данные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этапов эволюции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сильные и приспособленные к холоду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символического поведения, включая возможные украшения и особое обращение с телами умерших, показывают, что их культура была сложнее простого выживания.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символы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ледниковой Европе и Западной Азии около 400–40 тысяч лет назад. Их крепкое телосложение помогало сохранять тепло и выдерживать суровый климат.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создавали сложные каменные орудия и эффективно использовали местные ресурсы. Это требовало точных навыков, планирования и опыта, передаваемого внутри группы.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технологии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указывают на заботу о больных и раненых, а также на погребальные практики. Такие сведения говорят о высокой социальной организации.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обряды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Денисовцы: скрытая ветвь рода Homo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долго оставалась почти невидимой для науки: о денисовцах судят прежде всего по фрагментам ДНК и немногим костным остаткам, найденным в Азии.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находки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показал, что денисовцы были близки неандертальцам, но представляли отдельную ветвь рода Homo. Их история подтверждает, что рядом существовали разные человеческие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Близкие, но отдельные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денисовской ДНК обнаружены у современных жителей Азии и Океании. Это означает, что древние группы не только сменяли друг друга, но и вступали в смешение.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8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появление современного человека
</a:t>
            </a:r>
            <a:endParaRPr lang="en-US" sz="3581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Homo sapiens расселился по Евразии, Австралии и Америке, а разнообразие климатов и ресурсов привело к появлению разных культурных традиций.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расселение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технологии помогли людям осваивать разные ландшафты — от тропиков до холодных зон. Менялись орудия, одежда, жилища и способы добычи пищи.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современного человека особенно важны развитая речь, обучение через подражание и передача знаний внутри группы. Именно это ускорило накопление опыта.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общение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в Африке примерно 300 тысяч лет назад и унаследовал от предшественников способность быстро приспосабливаться к новым условиям.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31725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1581" y="2087921"/>
            <a:ext cx="447563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что уже ясно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не похожа на прямую дорогу: у общего предка возникали разные ветви, часть которых исчезала, а часть существовала одновременно с другими линиями.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линия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Надёжную картину дают сразу несколько источников: кости, орудия и ДНК дополняют друг друга. Если опираться только на один тип данных, легко ошибиться в выводах.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важнее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ключевая потому, что именно там найдены самые ранние следы многих этапов истории человека. Это не единственный регион исследований, но главный для начала истории.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усилитель эволюции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передавался не случайно, а целенаправленно, группа быстрее осваивала новые приёмы добычи пищи, ухода за детьми и защиты от опасностей.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внутри группы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рисунки, знаки и ритуалы помогали группе узнавать «своих» и сохранять общие представления о мире. Так возникала культурная память, превышающая жизнь одного поколения.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 и распределение добычи повышали шансы на выживание, особенно там, где ресурсы были редкими или сезонными. Это делало сотрудничество практической необходимостью.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добыча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работала передача знаний, тем меньше зависело выживание от случайности. Культура стала механизмом накопления опыта, который усиливал биологические преимущества.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технологическое новшество не просто улучшало орудия, а меняло повседневную жизнь: расширяло рацион, облегчало передвижение и повышало безопасность группы.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 нарастающей: от простых каменных форм к сложным наборам технологий, которые сделали человека более мобильным и устойчивым к разным условиям.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технологии по времени
</a:t>
            </a:r>
            <a:endParaRPr lang="en-US" sz="3596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данным о каменных индустриях и поздних технологиях; даты для шкалы даны условно по порядку появления.
</a:t>
            </a:r>
            <a:endParaRPr lang="en-US" sz="8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555" y="3403734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позволяла передавать не только команды, но и объяснения, планы, запреты и истории. Это делало совместные действия точнее и уменьшало риск ошибок в сложной группе.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действий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помогал согласовывать охоту, перемещения и распределение ресурсов. Когда люди заранее понимали замысел друг друга, группа действовала быстрее и организованнее.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изучают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проверяют гипотезы по строению мозга и гортани, по детской речи и по археологическим признакам символического поведения, включая знаки и украшения.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идеи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речи можно было обсуждать то, чего нет перед глазами: прошлое, будущее, правила и символы. Так возникало абстрактное мышление.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язык: как возникло общение высокого уровня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генетика простыми словами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части нашей ДНК сохранились очень древние встречи с другими людьми. Когда генетики сравнивают геномы, они видят не только родство, но и следы обмена между популяциями. Именно поэтому история человека похожа на сеть, а не на изолированные линии.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геноме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неандертальского наследия есть у большинства современных людей вне Африки. Это не делает нас «наполовину неандертальцами», но показывает, что древние группы действительно пересекались и оставляли потомство.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неандертальцев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жителей Азии и Океании обнаруживаются денисовские фрагменты ДНК. Такие находки особенно важны, потому что подтверждают: в древности в Евразии сосуществовали разные популяции Homo, которые иногда смешивались между собой.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Денисовский вклад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взаимодействие в группе и накопление технологий последовательно уменьшали зависимость от среды и повышали шансы на выживание.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сотрудничество дало преимущество
</a:t>
            </a:r>
            <a:endParaRPr lang="en-US" sz="297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шкале помогают увидеть не только последовательность, но и большие интервалы между этапами: история человека растянулась на миллионы лет.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настоящему времени, тем быстрее меняются формы жизни и культуры. Это показывает ускорение человеческой истории по сравнению с ранними этапами эволюции.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на одной временной линии
</a:t>
            </a:r>
            <a:endParaRPr lang="en-US" sz="3596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хронология по палеоантропологическим данным; даты указаны приблизительно и соответствуют принятой научной шкале.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 — это история Африки, ветвящихся линий и постоянного обмена опытом. Мы лучше понимаем прошлое, когда соединяем кости, ДНК, орудия и культуру в одну картину.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результат длинной истории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2026-07-26T00:36:02Z</dcterms:created>
  <dcterms:modified xsi:type="dcterms:W3CDTF">2026-07-26T00:36:02Z</dcterms:modified>
</cp:coreProperties>
</file>