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время и его измерение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Земли читается в породах, ископаемых и изотопах.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геологическое время важно для биологии?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геологической шкалы невозможно понять, когда возникали и исчезали группы организмов, как менялись климат и среда, и почему эволюция шла неравномерно.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геохронологической шкалы
</a:t>
            </a:r>
            <a:endParaRPr lang="en-US" sz="2537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позволяет сопоставлять события, происходившие в разных регионах Земли, и точно размещать их в общей последовательности геологической истории.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шкала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 строится по принципу вложенных интервалов: эоны объединяют крупнейшие этапы, а внутри них выделяют эры, периоды, эпохи и века.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времени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Земли выделяют архей, протерозой и фанерозой. Первые два охватывают почти всю древнюю историю планеты, а фанерозой связан с богатой летописью жизни.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эоны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Фанерозой делится на палеозой, мезозой и кайнозой. Эти эры отражают крупные перестройки биосферы, континентов и климата на суше и в океанах.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фанерозоя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подразделениями определяют по изменениям в породах, смене ископаемых сообществ и событиям планетарного масштаба, например вымираниям или резким климатическим переломам.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ставят границы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эонов в истории Земли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этих масштабов особенно заметно, что вся видимая сложная жизнь — очень недавнее явление.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истории планеты пришлась на древнейшие эоны; биологическое разнообразие расцвело лишь в кратком фанерозое.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геохронологической шкале ICS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летопись в слоях пород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накопление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толщи формируются слой за слоем, поэтому каждая новая пачка пород фиксирует отдельный этап существования древнего бассейна, реки, моря или пустыни.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 разрезе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Несогласия, размывы и деформации показывают, что геологическая история не была непрерывной: в ней были перерывы, поднятия и последующее перекрытие породами новых слоёв.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свидетельства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Окаменелости, отпечатки, раковины и углистые прослои помогают восстановить состав древних сообществ и понять, какие организмы жили в конкретное время.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среды обитания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составу и текстуре слоёв можно судить о вулканизме, размыве, засушливости или заболоченности территории, а также о смене условий осадконакопления.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определения возраста пород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полевые наблюдения, палеонтологические данные и лабораторные измерения.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датирования и их возможности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методы решают разные задачи: одни дают абсолютный возраст, другие — только последовательность событий.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молодых органических остатков и очень древних пород нужны разные методы; наиболее надёжна их комбинация.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Commission on Stratigraphy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датирование и закон напластования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Индексные ископаемые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Аммониты, трилобиты и граптолиты служат хорошими ориентирующими формами: по ним сопоставляют удалённые разрезы и уточняют относительный возраст.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методов мало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датирование особенно полезно в полевых исследованиях, если образец нельзя сразу проверить радиометрически или требуется быстрое сопоставление слоёв.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слои старше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ненарушенной толще породы накапливаются последовательно, поэтому более глубокие слои обычно древнее тех, что лежат выше.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 тела моложе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Жилы, разломы и интрузии формируются позже тех пород, которые они пересекают, поэтому помогают восстановить порядок геологических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Радиометрическое датирование и период полураспада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«часы» работают в минерале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Радиоактивные изотопы в кристалле распадаются с известной скоростью, а соотношение материнских и дочерних элементов позволяет вычислить время, прошедшее с момента образования минерала. Именно так геологи получают абсолютный возраст с высокой точностью.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для разных эпох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очень древних пород особенно важны уран-свинцовые системы, а для вулканических слоёв — калий-аргоновый и аргон-аргоновый методы. Они опираются на разные изотопные пары, но используют один и тот же принцип распада.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эр фанерозоя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Рубежи между эрами совпали с крупными кризисами биосферы, поэтому их удобно изучать вместе с эволюцией организмов.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был самым продолжительным, а кайнозой — самым коротким; именно в нём развились современные экосистемы и человек.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 ICS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граница показывает, что даже длительная эра может закончиться быстрым и глубоким кризисом биосферы.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252 млн лет назад
</a:t>
            </a:r>
            <a:endParaRPr lang="en-US" sz="4807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завершилось крупнейшим пермским вымиранием, резко изменившим состав морских и наземных экосистем.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стратиграфическая шкала ICS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Мезозой: эра динозавров и распада Пангеи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Триас: восстановление после кризиса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пермского вымирания экосистемы постепенно восстановились. На суше появились первые динозавры и ранние млекопитающие, а суперконтинент Пангея ещё сохранял целостность.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Юра: господство динозавров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стал более тёплым и влажным, Пангея распадалась, а крупные динозавры заняли главные экологические ниши. В это же время появились первые птицы.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Мел: новая биота и конец эры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Распространились цветковые растения, а материки продолжали удаляться друг от друга. Мелово-палеогеновое вымирание около 66 млн лет назад завершило мезозой и открыло путь к расцвету млекопитающих.
</a:t>
            </a:r>
            <a:endParaRPr lang="en-US" sz="10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788" y="3227236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4538" y="3227236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Кайнозой: эпоха млекопитающих и человека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радиация млекопитающих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мелового вымирания освободилось множество экологических ниш, и млекопитающие быстро увеличили разнообразие форм, размеров и способов питания.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циклы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кайнозое усиливались колебания климата, формировались ледниковые эпохи, а чередование похолоданий и потеплений заметно влияло на расселение организмов.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 птиц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не только пережили кризис на границе мела и палеогена, но и стали одной из самых успешных групп позвоночных в новых условиях.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человека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позднем кайнозое возникли древние гоминины, а Homo sapiens существует лишь краткий миг по сравнению с возрастом Земли и всей истории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уточняют границы геологического времени
</a:t>
            </a:r>
            <a:endParaRPr lang="en-US" sz="256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устанавливают по опорным разрезам, ископаемым, радиометрическим данным и международному согласованию в рамках ICS.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754721"/>
            <a:ext cx="4814700" cy="27118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истории Земли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рубежи показывают, что самые важные изменения происходили неравномерно: между ними лежали очень долгие интервалы относительной стабильности.
</a:t>
            </a:r>
            <a:endParaRPr lang="en-US" sz="1498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история строится вокруг редких переломов, которые резко меняли атмосферу, климат и состав живых организмов.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стратиграфическая шкала ICS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и изменение атмосферы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2,4 млрд лет назад фотосинтезирующие цианобактерии начали накапливать в океанах и атмосфере свободный кислород, изменив химические условия всей планеты.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сформировался озоновый экран, который ослабил жёсткое ультрафиолетовое излучение и создал более благоприятные условия для дальнейшей эволюции 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ультрафиолета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содержания кислорода сделало возможным более эффективное аэробное дыхание, а значит, и появление организмов с гораздо более высоким уровнем обмена веществ.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жизни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как границы геологического времени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рубежи помогают связать изменения в ископаемой летописи с крупными кризисами среды и проследить, как быстро исчезали и заменялись целые сообщества.
</a:t>
            </a:r>
            <a:endParaRPr lang="en-US" sz="1553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древний и самый мощный кризис среди показанных — пермский; меловое вымирание, напротив, стало стартом для новой эры доминирования млекопитающих.
</a:t>
            </a:r>
            <a:endParaRPr lang="en-US" sz="1531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Commission on Stratigraphy (ICS), актуальная геохронологическая шкала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время и современная эпоха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Осадконакопление, выветривание и тектонические процессы идут и сегодня, поэтому современная поверхность Земли тоже становится частью будущей геологической летописи.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продолжается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Строительство, добыча ресурсов, изменение земель и выбросы в атмосферу уже заметно влияют на рельеф, химический состав среды и состав биосферы.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геологический фактор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климатические сдвиги отражаются в ледниках, морском уровне и распределении видов, а их следы будут считываться в породах будущими исследователями.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обсуждают антропоцен как возможную новую единицу времени, подчёркивая масштаб человеческого воздействия, хотя его формальное признание остаётся предметом споров.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Антропоцен как дискуссия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геологической шкалы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возраста пород помогает находить месторождения угля, нефти, газа и руд, а также точнее прогнозировать, где могут встречаться перспективные залежи.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ресурсов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истории вулканизма, тектоники и резких климатических перемен помогает лучше понимать зоны опасности и интерпретировать современные геологические процессы.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природных рисков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 позволяет сопоставлять разрезы из разных регионов и восстанавливать, как менялись моря, материки, климат и живые организмы.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прошлого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человеческая история очень коротка по сравнению с геологическим временем, поэтому многие природные изменения требуют долгого наблюдения.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времени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читается как книга времени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соединяет породы, ископаемые и радиометрическое датирование в единую картину. Она помогает увидеть, как редкие переломы и длительные этапы сформировали современную Землю и её биосферу.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2026-06-01T21:57:46Z</dcterms:created>
  <dcterms:modified xsi:type="dcterms:W3CDTF">2026-06-01T21:57:46Z</dcterms:modified>
</cp:coreProperties>
</file>