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Шмелёв: писатель памяти, детства и Родины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сохранивший в прозе образ старой России и детского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и бурный век перемен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жил в эпоху исторических потрясений, которые изменили и страну, и судьбу самого писателя. Его книги соединяют дореволюционную Москву, опыт революции, эмиграцию и любовь к родной культуре.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Москве и первые впечатления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Шмелёв родился 21 сентября 1873 года в Москве, в купеческой семье. Первые годы он провёл в Замоскворечье, где рядом существовали торговые ряды, ремесленные мастерские и церковная жизнь.
</a:t>
            </a:r>
            <a:endParaRPr lang="en-US" sz="1124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видел город не только как место жизни, но и как мир звуков, запахов и человеческих голосов. Эти впечатления позже помогли ему точно передать атмосферу старой Москвы.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для него стал взгляд ребёнка: через него Шмелёв показал и праздники, и повседневный труд, и семейные отношения. Именно память о детстве стала основой многих его книг.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литературе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выбор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учился на юридическом факультете Московского университета, но интерес к слову оказался сильнее. Постепенно он выбрал литературу как главное дело своей жизни.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произведениях писателя заметны точные бытовые детали и внимательное отношение к простому человеку. Его ранняя проза отличается реализмом, сочувствием и интересом к повседневной жизни города и деревни.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признание читателей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«Человек из ресторана» привлекла внимание к Шмелёву как к тонкому наблюдателю человеческих характеров и трудной судьбы простого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«Росстани» и «Гражданин Уклейкин» писатель показал бедность, одиночество и внутреннюю стойкость героев, оказавшихся в непростых обстоятельствах.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особенно трогала его способность говорить о повседневной жизни без украшения, но с уважением к человеческому достоинству и внутреннему миру.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произведениях стало видно: для Шмелёва обычный быт — это не мелочь, а пространство серьёзного нравственного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И. С. Шмелёва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жизненном пути писателя особенно заметны годы, когда личная судьба совпала с историческими переломами.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 творчество Шмелёва повлияли революция, эмиграция и долгие годы жизни вдали от России.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 И. С. Шмелёве (1873–1950).
</a:t>
            </a:r>
            <a:endParaRPr lang="en-US" sz="9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личная трагедия писателя
</a:t>
            </a:r>
            <a:endParaRPr lang="en-US" sz="2715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1917–1921: Крым в годы потрясений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Шмелёв оказался в Крыму и увидел голод, страх и насилие Гражданской войны. Эти события глубоко потрясли его и изменили тон его прозы.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1921: гибель сына Сергея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был расстрелян его сын Сергей. Эта утрата стала одной из самых тяжёлых в жизни писателя и усилила чувство боли, которое слышно в его книгах.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трагедии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разрушения и личного горя Шмелёв перевёл в литературу. Его произведения этого времени стали не только художественными текстами, но и свидетельствами пережитой катастрофы.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Крым, где жизнь будто остановилась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Шмелёва Крым показан в годы голода и разрухи. На первый план выходят опустевшие дома, усталые люди и ощущение, что привычный мир исчезает на глазах. Через эти картины читатель чувствует тишину, страх и безысходность.
</a:t>
            </a:r>
            <a:endParaRPr lang="en-US" sz="817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людей на фоне бедствия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ограничивается изображением общей беды, а показывает, как она ломает судьбы обычных людей. В коротких эпизодах слышны боль, отчаяние и нравственное испытание. Именно поэтому книга воспринимается как сильное свидетельство о Гражданской войне.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«Солнце мёртвых»: книга о трагедии времени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57868"/>
            <a:ext cx="559500" cy="44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 Франции и эмигрантская среда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изгнанника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1922 года Шмелёв жил сначала в Берлине, а затем во Франции. Долгая разлука с родиной сделала память о России главным содержанием его поздней прозы.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 эмигрантской печати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сотрудничал с русскими изданиями за рубежом и продолжал публиковать новые тексты. Так он оставался частью литературной жизни русской эмиграции.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современниками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Шмелёв общался с другими русскими писателями, в том числе с И. А. Буниным. Эти встречи поддерживали его связь с родной литературной традицией.
</a:t>
            </a:r>
            <a:endParaRPr lang="en-US" sz="9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«Лето Господне»: мир детства, семьи и праздников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книге Шмелёв вспоминает детство как светлый и дорогой сердцу мир. Через глаза ребёнка читатель видит дом, семейные обычаи и повседневную жизнь старой Москвы.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православные праздники, посты, народная речь и бытовые подробности. Они создают ощущение живой, тёплой и очень узнаваемой атмосферы конца XIX 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«Лето Господне» ценят за душевную интонацию и точность наблюдений. Это не просто воспоминание о прошлом, а книга о том, как детство хранит любовь к родной культуре.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мальчика к Троице-Сергиевой лавре соединяет дорогу, встречи и духовное открытие.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Шмелёв, повесть «Богомолье»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паломничество превращается в путь к вере, памяти и взрослению героя.
</a:t>
            </a:r>
            <a:endParaRPr lang="en-US" sz="26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Шмелёва и их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жизненные и духовные проблемы раскрывает каждое произведение.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Шмелёва повторяются память, нравственный выбор и связь человека с родной культурой.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Шмелёва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прозы Шмелёва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пишет живой, разговорной речью, поэтому его герои звучат естественно и убедительно. В диалогах слышны интонации обычных людей, а не книжная речь.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вводит пословицы, церковные слова и устойчивые выражения. Благодаря этому текст сохраняет колорит эпохи и передаёт атмосферу старой России без сухого пересказа.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очень образна: бытовая деталь у Шмелёва становится важной частью картины мира. Обычный предмет, запах или звук помогают почувствовать место и время действия.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у него звучит речь ребёнка и простого человека. Через эти голоса писатель показывает и доверчивость, и боль, и нравственную чистоту своих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художественный мир Шмелёва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особенно заметна в «Лете Господнем» и «Богомолье».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прозы Шмелёва — семья, родной дом и забота о близких. Эти ценности помогают героям сохранять человеческое достоинство даже в тяжёлые исторические периоды.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постоянно обращается к памяти и вере. Для него важно показать, как человек опирается на традицию, совесть и духовную стойкость, когда привычный мир разрушается.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часто соединяют личную судьбу и судьбу страны. Через частную жизнь героев Шмелёв говорит о войне, утрате, бедности и силе нравственного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в произведениях Шмелёва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тема памяти связана с книгами о детстве и старой Москве, поэтому именно она объединяет разные стороны его творчества.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мотив утраченной России: он связывает личные воспоминания, религиозное чувство и образ родной культуры.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Шмелёва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3587" y="2009288"/>
            <a:ext cx="541275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9825" y="2756385"/>
            <a:ext cx="629100" cy="503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0150" y="3554075"/>
            <a:ext cx="629100" cy="559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среди писателей своей эпохи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проза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Шмелёва часто ставят рядом с Буниным и Куприным. Как и они, он внимательно показывает человека, его характер, среду и повседневную жизнь без прикрас.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многих современников его отличает особенно сильная духовная интонация. В книгах Шмелёва вера не отвлечённая тема, а часть семейной и народной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Шмелёва старый московский мир — не просто фон, а часть национальной памяти. Через быт, речь и праздники он сохраняет образ ушедшей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Шмелёв важен современному читателю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Шмелёва учат замечать ценность семьи, дома и человеческого достоинства. Даже в трудных обстоятельствах его герои стараются не потерять совесть и доброту.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помогает представить старую Москву и понять, как память о прошлом формирует человека. Для школьника это ещё и хороший пример богатого, выразительного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память о писателе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год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покинул Россию и оказался в эмиграции. С этого времени тема утраченной Родины стала одной из главных в его книгах.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июня 1950 года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умер во Франции, в Бюсси-ан-От. Его жизнь завершилась вдали от родины, но связь с Россией осталась в творчестве.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забвения произведения Шмелёва снова начали читать и изучать. Сегодня его имя связано с русской эмиграцией и памятью о старой Москве.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место И. С. Шмелёва в русской литературе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оставил книги, в которых личная память стала образом целой эпохи. Его проза соединяет правду переживания, любовь к России, нравственную глубину и живое чувство родного языка.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2026-05-19T03:39:33Z</dcterms:created>
  <dcterms:modified xsi:type="dcterms:W3CDTF">2026-05-19T03:39:33Z</dcterms:modified>
</cp:coreProperties>
</file>