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его хозяйственная деятельность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потребности людей формируют хозяйство и расселение, а экономика влияет на жизнь населения.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изучать эту тему в географии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Земли превысило 8 миллиардов человек в 2022 году, а города продолжают расти. География объясняет, как размещение людей и занятий меняет спрос, транспорт и инфраструктуру.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 участник хозяйства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человек одновременно участвует в хозяйстве как работник, потребитель и житель территории. Семьи формируют ежедневный спрос на питание, одежду, связь, транспорт и множество услуг, без которых невозможно нормальная жизнь.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людей обеспечивает добычу сырья, производство товаров, строительство и работу организаций социальной сферы. Поэтому и город, и село опираются на разные виды деятельности: от заводов до ферм.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и сельское население мира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большинство означает большую концентрацию рабочих мест в промышленности, управлении, науке и услугах.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города растут, усиливается связь между населением и хозяйством: растет спрос на жилье, транспорт, образование и медицину.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 DESA, World Urbanization Prospects (оценки), 2022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помогает понять, почему в равнинных районах и крупных городах быстрее развиваются транспорт и предприятия, а в суровых территориях — меньше.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9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59 человек/км²
</a:t>
            </a:r>
            <a:endParaRPr lang="en-US" sz="6992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средняя плотность подчеркивает: в одних регионах людей много, а в других — очень мало.
</a:t>
            </a:r>
            <a:endParaRPr lang="en-US" sz="2439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 (World Development Indicators), оценка плотности населения, 2022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926809"/>
            <a:ext cx="5426700" cy="18434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хозяйственной деятельности населения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Отрасли различаются по видам занятий, но все они обеспечивают население товарами, работой и услугами, связываясь между собой через производство и спрос.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потребности людей обслуживаются разными отраслями, а их работа поддерживает друг друга: производство требует перевозки, торговля — товаров и услуг.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географии (обобщение школьной программы, без привязки к конкретной статистике)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население связано с производством товаров и услуг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описывает круговорот «спрос → производство → доходы → спрос».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7650" y="995132"/>
            <a:ext cx="5475000" cy="3967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 ее последствия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468347" y="2011000"/>
            <a:ext cx="29175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— это рост городов и увеличение доли городского населения. В городах сосредоточены рабочие места в промышленности, управлении, торговле, науке и сфере услуг. Благодаря этому многие люди переезжают в города.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68347" y="3184875"/>
            <a:ext cx="29175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появляются новые нагрузки: больше транспортных поездок, растут шум и загрязнение воздуха. Городу требуются жилье, вода, электроэнергия и общественные пространства, чтобы жители могли комфортно учиться, лечиться и отдыхать.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Возрастной состав населения и трудовые ресурсы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доля трудоспособных возрастов поддерживает выпуск товаров и услуг, а также работу учреждений и предприятий.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доли детей повышает потребность в школах, а увеличение доли пожилых — в здравоохранении и поддержке, что влияет на расходы бюджета.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 DESA, World Population Prospects (оценки), 2022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105" y="2147812"/>
            <a:ext cx="244327" cy="217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4688" y="2134338"/>
            <a:ext cx="244327" cy="2443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1271" y="2134338"/>
            <a:ext cx="244327" cy="24432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854" y="2158771"/>
            <a:ext cx="244327" cy="19546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и специализация территорий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48105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Город: производство и управление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часто развиваются промышленность, транспортные узлы, научные организации и управление. Поэтому востребованы инженерные и управленческие профессии, а также специалисты по обслуживанию техники.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2434678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логистика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территория связана дорогами и маршрутами, растут перевозки людей и грузов. Это создаёт работу для водителей, диспетчеров, логистов и работников складской инфраструктуры.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4621251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Село: аграрные виды занятий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Сельские территории чаще связаны с растениеводством, животноводством и лесным хозяйством. Отсюда появляются профессии агронома, животновода, механизатора и работников первичной переработки сырья.
</a:t>
            </a:r>
            <a:endParaRPr lang="en-US" sz="1121" dirty="0"/>
          </a:p>
        </p:txBody>
      </p:sp>
      <p:sp>
        <p:nvSpPr>
          <p:cNvPr id="12" name="Text 5"/>
          <p:cNvSpPr txBox="1"/>
          <p:nvPr/>
        </p:nvSpPr>
        <p:spPr>
          <a:xfrm>
            <a:off x="6807824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Услуги: образование, медицина, сервис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нуждается в школах, больницах, торговле и бытовом обслуживании. Поэтому в разных типах местности востребованы учителя, врачи, продавцы и специалисты по связи и сервису.
</a:t>
            </a:r>
            <a:endParaRPr lang="en-US" sz="112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подсказывает, чем будут заниматься люди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Равнина: удобно сеять и строить
</a:t>
            </a:r>
            <a:pPr algn="l" indent="0" marL="0">
              <a:lnSpc>
                <a:spcPct val="115000"/>
              </a:lnSpc>
              <a:buNone/>
            </a:pPr>
            <a:r>
              <a:rPr lang="en-US" sz="3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равнинах проще прокладывать дороги, разворачивать стройки и осваивать большие поля. Поэтому здесь часто развиваются земледелие и города, а рядом появляются предприятия, которым нужны материалы и транспортные пути. Даже небольшие поселения выигрывают, когда расстояния небольшие и связь работает быстрее.
</a:t>
            </a:r>
            <a:endParaRPr lang="en-US" sz="1193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Горы: жизнь ближе к пастбищам и склонам
</a:t>
            </a:r>
            <a:pPr algn="l" indent="0" marL="0">
              <a:lnSpc>
                <a:spcPct val="115000"/>
              </a:lnSpc>
              <a:buNone/>
            </a:pPr>
            <a:r>
              <a:rPr lang="en-US" sz="3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горных районах хозяйство чаще опирается на животноводство: пастбища занимают удобные участки. Многие жители также заняты добычей полезных ископаемых, работами на гидроэнергетике и в сфере туризма. Рельеф влияет и на транспорт: дороги нередко проходят через перевалы и тоннели.
</a:t>
            </a:r>
            <a:endParaRPr lang="en-US" sz="1253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и побережье: торговля, вода и переработка
</a:t>
            </a:r>
            <a:pPr algn="l" indent="0" marL="0">
              <a:lnSpc>
                <a:spcPct val="115000"/>
              </a:lnSpc>
              <a:buNone/>
            </a:pPr>
            <a:r>
              <a:rPr lang="en-US" sz="3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есть реки и море, удобнее селиться, строить порты и вести рыболовство. Вода становится основой орошения, а рядом развиваются промышленные предприятия, связанные с перевозкой грузов и переработкой. Поэтому вокруг водных путей обычно формируются поселения, рынки и рабочие места.
</a:t>
            </a:r>
            <a:endParaRPr lang="en-US" sz="1216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работают люди чаще всего и почему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быстрее растут услуги: образование, медицина, IT, банки, туризм, связь и бытовые сервисы.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набор отраслей на территории формирует и структуру занятости, поэтому на селе доминирует сельское хозяйство, а в городах — услуги.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структуре занятости в экономически развитых странах; точные доли зависят от региона и года (данные требуют уточнения).
</a:t>
            </a:r>
            <a:endParaRPr lang="en-US" sz="67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2064894"/>
            <a:ext cx="5597100" cy="16873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Занятость населения: город и село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проживания влияет на повседневные занятия и выбор профессий: город предлагает больше рабочих мест в услугах и технологиях, а село — в аграрном секторе.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отражают ведущие отрасли территории: в городе больше занятых в образовании, медицине, торговле и технологиях, на селе — в сельском хозяйстве и связанных работах.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обобщенная характеристика занятости по видам деятельности (без привязки к конкретному году).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переезжают из сельской местности в города, а также между регионами и странами, чтобы найти работу, продолжить учебу и получить более стабильные условия жизни.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населения и трудовые возможности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решения влияют разница в заработке, наличие учебных заведений, качество жилья, уровень услуг и даже природные условия, которые меняют возможности для труда и быта.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меняют численность населения на месте прибытия и отправления, а значит — состав трудовых ресурсов, потребность в школах, больницах и других социальных сервисах.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Меняются и бытовые потребности: растет спрос на жилье, транспорт и товары, а предприятия подстраивают производство под новые группы жителей и их привычки потребления.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численность населения запускает развитие территории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взаимосвязи: демография → занятость → отрасли → доходы → инфраструктура → новые жители.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рост помогает экономике, а когда — создает нагрузку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жителей и доли города часто сопровождается расширением строительства, транспорта, торговли и производства.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Позитивный эффект усиливается при достаточном числе рабочих мест; при дефиците работы возникают безработица, перегрузка транспорта и социальное напряжение.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Качественное описание взаимосвязей; точные параметры зависят от страны и периода (универсальные данные требуют конкретизации).
</a:t>
            </a:r>
            <a:endParaRPr lang="en-US" sz="68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трудностям относятся безработица, бедность и нехватка жилья. В больших городах это усиливают перегрузка инфраструктуры и быстрый рост спроса на повседневные услуги.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 вызовы для населения и хозяйства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растут экологические проблемы: загрязнение воздуха и дефицит воды. Они затрагивают здоровье людей и требуют дополнительных затрат на очистку, водоснабжение и контроль.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Неравномерное развитие регионов усложняет жизнь в удаленных районах: сложнее строить дороги, обеспечивать связь, доступную медицину и регулярное обучение.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обычно связан с развитием инфраструктуры, образования и технологий, а также с охраной природы. Эти меры помогают снизить риски и сделать районы более устойчивыми.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и новые профессии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и цифровые сервисы меняют рынок труда: часть задач берут компьютерные системы, а людям нужны новые навыки. Поэтому появляются профессии, связанные с разработкой, обслуживанием и анализом данных.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востребованным ролям относят программистов, операторов дронов, логистов, специалистов по данным, инженеров цифровых систем и работников электронных сервисов. Технологии ускоряют транспорт, торговлю, связь и управление городом и предприятиями.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300344"/>
            <a:ext cx="5426700" cy="30964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определяющие хозяйственную деятельность населения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группы причин помогают понять, почему отрасли развиваются именно так: природа задает условия труда, численность формирует спрос, а развитие городов и образования влияет на возможности работы.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отраслей возникает не случайно: условия и спрос взаимодействуют с транспортом и образованием, поэтому население и хозяйство развиваются вместе.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 географии населения и хозяйства.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дает труд, знания и потребительский спрос, а хозяйство обеспечивает рабочие места и выпуск товаров и услуг. Плотность, урбанизация, миграции, возраст и природа определяют, где и как развивается экономика.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население и хозяйство взаимосвязаны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2026-05-11T21:03:35Z</dcterms:created>
  <dcterms:modified xsi:type="dcterms:W3CDTF">2026-05-11T21:03:35Z</dcterms:modified>
</cp:coreProperties>
</file>