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are they? What are they? — тема урока английского языка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задавать вопросы who? и what? и отвечать с to be.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 what в английской речи
</a:t>
            </a:r>
            <a:endParaRPr lang="en-US" sz="2375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спрашивает о людях, а what — о предметах, явлениях и названиях. Эти вопросы часто встречаются в диалогах, анкетах, описаниях картинок и заданиях на знакомство, поэтому важно сразу видеть разницу между 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 what: главное различие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97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 — о людях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используют, когда спрашивают о человеке, группе людей, имени, профессии или роли. Такой вопрос помогает узнать, кто изображён на фото, кто стоит у доски или кто участвует в разговоре.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89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 — о вещах и явлениях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задают, когда речь идёт о предмете, животном, месте, действии или признаке. Этот вопрос подходит для школьных вещей, объектов на картинке и всего, что не является человеком.
</a:t>
            </a:r>
            <a:endParaRPr lang="en-US" sz="1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 и коротких ответов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6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вопрос определяет форму ответа.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начинается с who, ответ обычно связан с человеком; если с what — с предметом или другим объектом.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предметы вокруг нас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классе легко увидеть сразу и людей, и предметы. Учитель, ученики и друзья отвечают на вопросы who, а парта, книга, рюкзак и часы — на вопросы what.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картинки полезны слова student, teacher, friend, desk, book, bag, pencil case и clock. Они помогают быстро назвать всё, что видно вокруг, без длинных объяснений.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модели вопросов можно применять дома, в школе и на улице. Это делает речь понятной и позволяет описывать любую знакомую ситуацию простыми английскими фразами.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 изображению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смотрит на картинку, он сначала определяет людей, затем предметы. Так легче выбрать правильное слово who или what и построить короткий, точный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небольшой набор слов, который повторяется в вопросах, ответах и подписях к картинкам.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используются слова о людях и предметах, а также формы to be, без которых короткий ответ невозможен.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Who/What, 6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вопросах и ответах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используются am, is и are. Они помогают строить вопросы и ответы о людях и предметах, поэтому учащимся важно сразу узнавать подходящую форму по подлежащему.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to be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вопросы выглядят так: Who is he? What is it? Who are they? What are these? В них сначала идёт вопросительное слово, затем нужная форма to be, а потом подлежащее.
</a:t>
            </a:r>
            <a:endParaRPr lang="en-US" sz="1347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обычно строятся просто: He is my brother. It is a notebook. They are my friends. These are pencils. Такие предложения звучат естественно и подходят для урока и общения.
</a:t>
            </a:r>
            <a:endParaRPr lang="en-US" sz="128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правило: he, she, it — is; I — am; you, we, they — are. Именно это согласование делает вопрос и ответ грамматически правильными.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вопрос и ответ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учебных примеров по теме who и what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 теме урока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I, you, he, she, we и they помогают говорить о себе, собеседнике, одном человеке или группе людей. В вопросах и ответах они делают речь короткой и естественной.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и she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и she употребляются, когда речь идёт о человеке мужского или женского пола. Эти местоимения особенно часто встречаются в вопросах о друзьях, родственниках, учениках и учителях.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для 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обычно относится к предметам и животным, если пол или личность не важны. Поэтому в ответах о вещах школьники часто используют именно это местоимение.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для 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обозначает несколько людей или несколько предметов. Оно помогает правильно отвечать на вопросы во множественном числе и не путать один объект с группой объектов.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9347" y="851050"/>
            <a:ext cx="2911256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this? — вопросы о людях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изображении есть мальчик, девочка, учитель или группа учеников, удобно использовать who. Такой вопрос сразу помогает узнать, кто именно находится перед нами.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обычно короткие и понятные: He is my brother. She is my teacher. They are my friends. В них легко увидеть связь между вопросом, местоимением и формой to be.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полезны при разговоре о семье, друзьях, одноклассниках и персонажах учебника. Они развивают умение быстро узнавать людей на картинках и говорить о них по-английски.
</a:t>
            </a:r>
            <a:endParaRPr lang="en-US" sz="12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коротких диалогах встречаются формы to be, потому что они связывают подлежащее с ответом и описанием.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what, am, is, are в типичных предложениях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is и are нужны чаще других форм, а who и what задают направление вопроса.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 примерам из материалов темы «Who are they? What are they?»; иллюстративные значения для учебной визуализации.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3" y="858375"/>
            <a:ext cx="3905344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this? — вопросы о предметах и явлениях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названии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спрашивает о том, как называется предмет, животное или явление. В ответе обычно называют сам объект: It is a pen, It is a rainbow, It is a cat.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вещах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what часто связано с картинками класса, комнаты или улицы. Так ученик учится быстро узнавать предметы и давать короткий, точный ответ на английском языке.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явлениях и признаках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what можно спросить не только о вещи, но и о событии, времени или цвете. Такой вопрос помогает описывать окружающий мир просто и 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отвечать точно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английского языка.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слова делают ответ понятным и показывают, о ком или о чём идёт речь. Они особенно полезны в коротких ответах и описаниях.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уточняют предмет, а притяжательные показывают принадлежность. Вместе они делают ответ более конкретным и естественным.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мини-диалог на английском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типичным учебным репликам темы Who / What и формам глагола to be.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who и what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who и what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человеке, нужен who, а не what. Ошибка меняет смысл вопроса и делает фразу неестественной: Who is your teacher? звучит правильно, а What is your teacher? — нет.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is и are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должна совпадать с подлежащим. Для he, she и it используется is, а для they, we и you — are. Из-за этой ошибки ответ часто звучит грамматически неправильно.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порядок утверждения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слова должны стоять в правильном порядке: вопросительное слово, затем to be, потом подлежащее. Если построить фразу как утверждение, собеседнику будет трудно понять вопрос.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 классе смотрят друг на друга и спрашивают, кто рядом с ними. Один ученик показывает на мальчика у окна и спрашивает: Who is he? Ответ звучит просто: He is Nick. Так начинается короткое знакомство.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сидит за соседней партой?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парте?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разговор переходит к предметам на столе. Ученик указывает на тетрадь, ручки и карандаши и спрашивает: What is this? It is a notebook. Такие фразы помогают назвать вещи, которые каждый день видны на уроке.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классе: знакомство и предметы
</a:t>
            </a:r>
            <a:endParaRPr lang="en-US" sz="22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упражнения особенно полезны, если вслух проговаривать вопрос, форму глагола и полный ответ.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запомнить тему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повторяются опоры темы, тем быстрее ученик выбирает who, what, is или are без ошибок.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прогресса для демонстрации; значения иллюстративные и основаны на последовательности повторения.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 повседневной школьной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 what нужны, когда учитель задаёт вопросы по картинке, а ученики отвечают о людях, предмете на столе или школьной сцене.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с иллюстрациями эти вопросы помогают быстро определить, кто изображён и что находится рядом, не теряя связь между картинкой и подписью.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столовой можно спросить о блюде, напитке или человеке рядом. Такие короткие реплики делают разговор простым и понятным даже для начинающих.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перемене, в библиотеке или на экскурсии вопросы who и what помогают говорить о друзьях, местах и предметах вокруг, не переходя к сложным конструкциям.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на экскурсии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Мини-памятка: когда использовать who и what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языка, 6 класс.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памятка помогает быстро выбрать нужное слово и форму глагола в вопросах и коротких ответах.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человеке, выбираем who; если о предмете или группе, подбираем форму to be по числу и лицу.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 Who are they? What are they?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быстро различать who и what, правильно выбирать am, is, are и отвечать коротко, но грамотно. Эти навыки сразу помогают в диалогах, описаниях и знакомстве.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2026-05-29T13:19:36Z</dcterms:created>
  <dcterms:modified xsi:type="dcterms:W3CDTF">2026-05-29T13:19:36Z</dcterms:modified>
</cp:coreProperties>
</file>