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 на здоровье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подростковые привычки формируют здоровье, учебу и безопасность на годы вперед.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десятый класс — важный возраст для выбора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15–16 лет особенно заметно формируются привычки, отношение к риску и умение противостоять давлению. Именно сейчас важно научиться распознавать опасные модели поведения и выбирать решения, которые сохраняют здоровье, самостоятельность и будущее.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67" y="1887806"/>
            <a:ext cx="143438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999" y="1887806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вредным привычкам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психоактивные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меняют работу мозга, снижают самоконтроль и ухудшают координацию. Для подростка особенно опасны даже эпизодические пробы, потому что они повышают риск травм, конфликтов и дальнейшей зависимости.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вейпинг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быстро закрепляет зависимость, а дым и аэрозоль повреждают дыхательные пути, сосуды и сердце. Опасность усиливается тем, что вред часто развивается незаметно и накапливается со временем.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зависимость и недосып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смартфона, игр и социальных сетей вытесняет сон, учебу и отдых. Постепенно снижается внимание, растет утомляемость, а режим дня становится нестабильным.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Переедание, малоподвижность и хронический дефицит сна тоже относятся к вредным привычкам. Они ослабляют организм, снижают работоспособность и ухудшают общее самочувствие.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зависимое поведение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действие повторяется ради кратковременного удовольствия или облегчения. Мозг запоминает это ощущение, и привычка начинает закрепляться как удобный способ быстро изменить состояние.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система вознаграждения мозга: дофамин усиливает стремление повторить действие снова. Поэтому стресс, скука, тревожность и пример окружающих заметно повышают риск закрепления.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появляется контакт с психоактивными веществами, тем легче формируется устойчивая зависимость. На подростковом этапе особенно важно вовремя остановиться и не дать привычке перейти в постоянное поведение.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вредные привычки встречаются чаще всего среди подростков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 только частоту, но и привычки, которые чаще всего маскируются под норму повседневности.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массовыми оказываются цифровая перегрузка и нарушение режима дня, а наиболее опасными — ранние пробы веществ и никотина.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визуализации, 2025; возрастная группа 15–17 лет.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вейпинг: вред без безопасной альтернативы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никотин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быстро вызывает привыкание, повышает частоту сердечных сокращений и сужает сосуды. У подростка это особенно опасно, потому что нагрузка ложится на растущий организм.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вейп не является безопасным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Аэрозоль вейпа может содержать никотин, формальдегид и частицы, раздражающие дыхательные пути. Поэтому электронные сигареты не устраняют риск, а лишь меняют его 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его воздействие на организм подростка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быстро ухудшает координацию, реакцию и способность оценивать ситуацию. Из-за этого возрастает риск травм, конфликтов, неосторожных поступков и нарушения правил безопасности.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особенно уязвимы головной мозг, печень, сердечно-сосудистая и эндокринная системы. Даже небольшие дозы мешают учебе, памяти и самоконтролю, а внешне это часто выглядит как «просто усталость».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употребление становится регулярным, повышается вероятность зависимости во взрослом возрасте. Чем раньше начинается привычка, тем труднее восстановить здоровье и устойчивый режим жизни.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вредные привычки поражают разные органы и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вредные привычки действуют не на один орган, а сразу на несколько систем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носит системный характер: одна привычка часто затрагивает сразу дыхательную, сердечно-сосудистую, нервную и пищеварительную 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курса ОБЗР; обобщение типичных медицинских последствий.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Психические и социальные последствия вредных привычек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когнитивных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Ухудшаются внимание, память и скорость мышления. Из-за этого подростку труднее учиться, выполнять задания вовремя и сохранять устойчивую концентрацию на уроках.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усиливаются раздражительность, тревожность и перепады настроения. Это мешает общению, повышает конфликтность и делает поведение менее предсказуемым для окружающих.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учебе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пропуски занятий, снижение успеваемости и потеря мотивации. Постепенно ухудшается отношение к учебе, а доверие со стороны взрослых снижается.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лишние траты, зависимость от компании и вероятность изоляции. В опасных ситуациях возрастает и риск правонарушений, особенно при стремлении подражать группе.
</a:t>
            </a:r>
            <a:endParaRPr lang="en-US" sz="8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и долгосрочные последствия для здоровья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облегчение быстро сменяется накоплением вреда, который затрагивает не только самочувствие, но и качество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обычно тяжелее и устойчивее, поэтому привычку важно останавливать до ее закрепления.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общих медицинских сведений; условная визуализация для урока.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как частая причина вредных привычек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тревога и усталость нередко подталкивают подростка к сигарете, вейпу или сладкому напитку с кофеином как к быстрому, но обманчивому способу снять внутреннее напряжение.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Настоящую поддержку дают сон, движение, разговор с доверенным взрослым и безопасный досуг: они уменьшают напряжение без вреда для здоровья и не создают 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вредной привычки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зависимости: от первой пробы к устойчивому закреплению поведения и возможному выходу через ранний отказ и помощь.
</a:t>
            </a:r>
            <a:endParaRPr lang="en-US" sz="8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факторы защиты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рискам относятся конфликты в семье, низкая самооценка, скука и доступность вредных веществ, из-за которых подростку легче сделать опасный выбор.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давление группы и пример взрослых повышают вероятность повторения поведения: то, что выглядит нормой вокруг, быстрее становится личной привычкой.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Защиту создают доверительные отношения, понятный режим дня, спорт, кружки, навыки отказа и знание реальных последствий для здоровья и учебы.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защитных условий действует одновременно, тем труднее вредной привычке закрепиться и перейти в устойчивую зависимость.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вредных привычек на уровне семьи, школы и общества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мер показывает, что эффективная профилактика возможна только при согласованных действиях всех участников.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решается своя задача: семья формирует привычки, школа укрепляет навыки, общество снижает доступность риска.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материал по профилактике зависимого поведения в подростковой среде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отказа и поведения в рискованной ситуации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давление усиливается, важно сменить тему, уйти из компании и не оставаться там, где риск выше собственного комфорта и безопасности.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без оправданий помогает не втягиваться в разговор и показывает, что личная граница уже определена и не подлежит обсуждению.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сомнениях стоит обратиться к родителям, классному руководителю или школьному психологу: своевременная поддержка снижает тревогу и помогает удержаться от ошибки.
</a:t>
            </a:r>
            <a:endParaRPr lang="en-US" sz="11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реально снижает риск формирования вредных привычек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факторы особенно эффективны, когда подросток получает их регулярно, а не эпизодически.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дает сочетание семейной поддержки, режима и занятости: отдельная мера работает слабее, чем их комплекс.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профилактических наблюдений и школьной практики; точные значения условны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как альтернатива вредным привычкам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активность, полноценное питание, сон и питьевой режим укрепляют организм, улучшают работу мозга и снижают потребность искать быстрые источники ложного расслабления.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Разумное использование гаджетов освобождает время для учебы, общения и спорта, а также помогает сохранять внимание, устойчивое настроение и уверенность в собственных решениях.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реклама и медиа влияют на поведение подростков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часто связывает вредные привычки с успехом, свободой и взрослостью, хотя за ярким образом скрываются реальные риски для здоровья и безопасности.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сравнивать образ и реальность, замечать манипуляции и не принимать навязанный шаблон как норму для себя и своего круга.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усиливают влияние трендов: подражание блогерам и стремление не выделяться могут сделать опасное поведение внешне привычным и даже привлекательным.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проблемы и обращение за помощью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Настораживают резкое падение успеваемости, скрытность, частая смена настроения и новые сомнительные знакомства, особенно если поведение быстро меняется без понятной причины.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могут оказать родители, классный руководитель, школьный психолог, врач-педиатр, нарколог и службы психологической поддержки, если обратиться без промедления.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признакам риска также относятся запах дыма, следы употребления веществ и необъяснимые траты денег, которые подросток не может внятно объяснить.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начат разговор и поиск поддержки, тем выше шанс остановить зависимость, сохранить здоровье и вернуть обычный ритм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профилактика начинается с ежедневного выбора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незаметно подтачивают здоровье, учебу и уверенность в себе, а профилактика работает тогда, когда знания, поддержка и самоконтроль превращаются в ежедневный осознанный выбор.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2026-05-21T04:42:24Z</dcterms:created>
  <dcterms:modified xsi:type="dcterms:W3CDTF">2026-05-21T04:42:24Z</dcterms:modified>
</cp:coreProperties>
</file>