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— самая многочисленная группа животных, насчитывающая около миллиона видов.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Многообразие насекомых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участвуют в опылении трети пищевых растений, улучшают почву и помогают биологии и медицине. Они важны для экологии и промышленности.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насекомых в природе и жизни человека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— органы чувств и ротовой аппарат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включает усики, глаза и ротовые органы, позволяющие насекомым ориентироваться и питаться. Муравьи используют крепкие жевательные ротовые части для добычи пищи.
</a:t>
            </a:r>
            <a:endParaRPr lang="en-US" sz="1096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Грудь — движения и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сегмента груди несут по паре ног и обычно две пары крыльев, обеспечивая передвижение и полёт. Эта часть отвечает за активность и взаимодействие с окружающей средой.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Брюшко — жизненно важные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Многосегментное брюшко содержит системы пищеварения, выделения и размножения, обеспечивая жизнедеятельность насекомого и продолжение рода.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 насекомого
</a:t>
            </a:r>
            <a:endParaRPr lang="en-US" sz="20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04" y="2926525"/>
            <a:ext cx="1405200" cy="2116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645" y="2926525"/>
            <a:ext cx="2114133" cy="211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25077" y="2934249"/>
            <a:ext cx="2113652" cy="21074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9322" y="2926525"/>
            <a:ext cx="1409422" cy="211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775850" y="1640250"/>
            <a:ext cx="1252929" cy="1125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Жесткокрылые — мир жуков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характеризуются твёрдыми надкрыльями, защищающими задние крылья. Этот отряд включает самых разнообразных представителей, обитающих почти везде.
</a:t>
            </a:r>
            <a:endParaRPr lang="en-US" sz="811" dirty="0"/>
          </a:p>
        </p:txBody>
      </p:sp>
      <p:sp>
        <p:nvSpPr>
          <p:cNvPr id="16" name="Text 2"/>
          <p:cNvSpPr txBox="1"/>
          <p:nvPr/>
        </p:nvSpPr>
        <p:spPr>
          <a:xfrm>
            <a:off x="2199500" y="1640250"/>
            <a:ext cx="1906464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Чешуекрылые — бабочки и моли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покрыты цветными чешуйками, создающими красивые узоры и применяющимися для маскировки или отпугивания хищников.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5019850" y="1640250"/>
            <a:ext cx="1888246" cy="1122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Перепончатокрылые — пчёлы и осы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насекомые обладают перепончатыми крыльями и сложными социальными структурами, что делает их важными опылителями и защитниками растений.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7102600" y="1640250"/>
            <a:ext cx="1287087" cy="12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Двукрылые и прямокрылые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Мухи и комары имеют одну пару крыльев и жужжальца, а кузнечики обладают мощными ножками для прыжков и мощным звуком.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Отряды насекомых и их особенности
</a:t>
            </a:r>
            <a:endParaRPr lang="en-US" sz="20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видов основных отрядов насекомых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разнообразие и доминирование жуков среди насекомых по количеству видов.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Жесткокрылые составляют большую часть насекомых, демонстрируя успешную адаптацию к разным средам.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Zoological Journal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117" y="1022089"/>
            <a:ext cx="1260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внешнего вида насекомых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крошечных паразитов менее 0,5 мм до крупных палочников более 30 см — размеры сильно различаются.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служит для маскировки, предупреждения хищников или привлечения партнёров в брачный период.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хитиновый покров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хитиновый панцирь защищает тело и поддерживает форму, обеспечивая прочность и безопасность.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Маскировочные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имитируют листья, веточки или другие объекты, чтобы скрыться от врагов.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894" y="811066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441" y="2219757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18472" y="3629686"/>
            <a:ext cx="4230000" cy="140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819469" y="946502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пары крыльев — классика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Бабочки, пчёлы и стрекозы имеют по две пары крыльев, обеспечивающие мощный и манёвренный полёт, поддерживая активность и поиск питания.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820016" y="2355194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пара и жужжалец у мух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мух вторая пара крыльев трансформирована в жужжалец, которые служат органами равновесия во время полёта.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819047" y="3765123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крыльев у некоторых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такие как муравьи рабочие, блохи и вши, утратили крылья, адаптировавшись к наземному образу жизни.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крыльев у насекомых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 питания насекомых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живут за счёт хозяина, к примеру, блохи и вши, адаптируясь к специфическим условиям.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других насекомых, например, божьи коровки и стрекозы, регулируя численность вредителей.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питаются листьями, стеблями и семенами, как тля и гусеницы, влияя на растения.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Нектарозависимые питаются нектаром, как пчёлы и бабочки, и детритофаги едят разлагающиеся органические вещества.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имитируют опасных или несъедобных животных, например осы или мухи-журчалки, что защищает их от поедания.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и маскировка у насекомых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маскируются под листья или веточки, скрываясь от хищников, как палочники и листовидки.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жизненные циклы насекомых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превращение включает стадии яйца, личинки и взрослой формы без куколки, характерно для кузнечиков и тараканов.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яйца, у многих видов личинки заметно отличаются от взрослых по внешнему виду и образу жизни.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полное превращение с этапами яйца, личинки, куколки и взрослой особи, как у бабочек и комаров.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Опылители: значение пчёл и бабочек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бабочки опыляют свыше 80% цветковых растений, включая важные сельскохозяйственные культуры. Без их участия многие овощи, фрукты и ягоды значительно потеряли бы урожайность.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опыления насекомые получают нектар и пыльцу, что служит источником энергии и питания. Растения же обеспечиваются возможностью размножения семенами и сохранения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94205"/>
            <a:ext cx="4014300" cy="8973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и полезные насекомые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негативное и позитивное влияние отдельных видов насекомых на сельское хозяйство и экологию.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меняется в зависимости от условий и среды, они могут быть как вредителями, так и незаменимыми помощниками.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8101" y="2926300"/>
            <a:ext cx="2107934" cy="211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16888" y="2926525"/>
            <a:ext cx="2110869" cy="211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6011" y="2926525"/>
            <a:ext cx="2110869" cy="211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801062" y="1652125"/>
            <a:ext cx="1773994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колонии муравьёв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муравьёв существуют рабочие, солдаты, матка и самцы. Количество особей достигает миллионов, каждая выполняет специализированную функцию для выживания семьи.
</a:t>
            </a:r>
            <a:endParaRPr lang="en-US" sz="996" dirty="0"/>
          </a:p>
        </p:txBody>
      </p:sp>
      <p:sp>
        <p:nvSpPr>
          <p:cNvPr id="13" name="Text 2"/>
          <p:cNvSpPr txBox="1"/>
          <p:nvPr/>
        </p:nvSpPr>
        <p:spPr>
          <a:xfrm>
            <a:off x="3608544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термитников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Термиты возводят огромные сооружения — термитники, защищающие колонию и поддерживающие постоянный климат внутри. Эти постройки сложны и долговечны.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6427668" y="1651085"/>
            <a:ext cx="1786392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обязанностей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насекомые разделяют задачи: рабочие добывают пищу, солдаты охраняют гнездо, а матка отвечает за размножение, что повышает эффективность колонии.
</a:t>
            </a:r>
            <a:endParaRPr lang="en-US" sz="996" dirty="0"/>
          </a:p>
        </p:txBody>
      </p:sp>
      <p:sp>
        <p:nvSpPr>
          <p:cNvPr id="15" name="Text 4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насекомые: муравьи и термиты
</a:t>
            </a:r>
            <a:endParaRPr lang="en-US" sz="20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70607" y="1666450"/>
            <a:ext cx="32457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Листорезы образуют колонии до восьми миллионов особей, что является рекордным показателем среди социальных насекомых по численности.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790137" y="1301717"/>
            <a:ext cx="33150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миллионов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790150" y="2762975"/>
            <a:ext cx="3315000" cy="11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численность самой большой колонии листорезов Atta sexdens.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790150" y="3974600"/>
            <a:ext cx="3315000" cy="1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экосистемах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обеспечивают баланс экосистем, одновременно участвуя в различных процессах, что влияет на здоровье природы и человека.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является важнейшей функцией, но не менее значима роль в разложении и пищевых цепях, подчеркивая многообразие экосистемных задач.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Biological Reviews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опылителей: пчёлы, мухи, жуки, бабочки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эффективности и поведении различных опылителей, влияющих на урожайность культур.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исследования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являются наиболее продуктивными опылителями, что объясняет их ключевую роль в сельском хозяйстве.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8900" y="1517142"/>
            <a:ext cx="4230000" cy="7022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2888" y="2222129"/>
            <a:ext cx="4230000" cy="70224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2888" y="2926917"/>
            <a:ext cx="4230000" cy="70224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22900" y="3631666"/>
            <a:ext cx="4230000" cy="70224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819475" y="1583998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и пчеловодство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поставляют мёд — ценный продукт питания и лекарство. Пчеловодство способствует сохранению популяций пчёл и устойчивому развитию сельских территорий.
</a:t>
            </a:r>
            <a:endParaRPr lang="en-US" sz="776" dirty="0"/>
          </a:p>
        </p:txBody>
      </p:sp>
      <p:sp>
        <p:nvSpPr>
          <p:cNvPr id="16" name="Text 2"/>
          <p:cNvSpPr txBox="1"/>
          <p:nvPr/>
        </p:nvSpPr>
        <p:spPr>
          <a:xfrm>
            <a:off x="823463" y="2288985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шёлка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Шёлкопряды обеспечивают натуральный шёлк, широко используемый в текстильной промышленности. Этот продукт ценится за прочность и красоту.
</a:t>
            </a:r>
            <a:endParaRPr lang="en-US" sz="814" dirty="0"/>
          </a:p>
        </p:txBody>
      </p:sp>
      <p:sp>
        <p:nvSpPr>
          <p:cNvPr id="17" name="Text 3"/>
          <p:cNvSpPr txBox="1"/>
          <p:nvPr/>
        </p:nvSpPr>
        <p:spPr>
          <a:xfrm>
            <a:off x="823463" y="2993773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лаковых выделений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такие как лечно, дают натуральные лаки, применяемые в отделке мебели и изготовлении красок, что является экологичной альтернативой синтетике.
</a:t>
            </a:r>
            <a:endParaRPr lang="en-US" sz="813" dirty="0"/>
          </a:p>
        </p:txBody>
      </p:sp>
      <p:sp>
        <p:nvSpPr>
          <p:cNvPr id="18" name="Text 4"/>
          <p:cNvSpPr txBox="1"/>
          <p:nvPr/>
        </p:nvSpPr>
        <p:spPr>
          <a:xfrm>
            <a:off x="823475" y="3698522"/>
            <a:ext cx="2384400" cy="5671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борьба с вредителями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и паразитические насекомые, например божьи коровки и наездники, применяются для естественного контроля численности вредителей, уменьшая использование химикатов.
</a:t>
            </a:r>
            <a:endParaRPr lang="en-US" sz="776" dirty="0"/>
          </a:p>
        </p:txBody>
      </p:sp>
      <p:sp>
        <p:nvSpPr>
          <p:cNvPr id="19" name="Text 5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человек: примеры использования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в искусстве и культуре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славянских сказках и баснях Крылова насекомые выступают персонажами с ярко выраженными чертами характера, обучая моральным урокам.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насекомых встречаются в древних мифах Египта и Греции, символизируя разные качества, от возрождения до силы и мудрости.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искусстве и кино пчёлы и бабочки стали символами трудолюбия и красоты, часто появляясь в анимации и декоре.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120" y="102050"/>
            <a:ext cx="4223660" cy="492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насекомых и охрана видов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2585" y="2381125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пестицидов, утрата мест обитания и климатические изменения приводят к сокращению численности многих видов насекомых.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3123" y="3332950"/>
            <a:ext cx="30795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их защиты создаются заповедники и энтомологические парки, а также проходят образовательные программы и ограничиваются химические воздействия.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сохранения многообразия насекомых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поддерживают баланс природы и продовольственную безопасность. Их охрана необходима для устойчивого развития экосистем и будущего человечества.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2026-05-08T20:42:10Z</dcterms:created>
  <dcterms:modified xsi:type="dcterms:W3CDTF">2026-05-08T20:42:10Z</dcterms:modified>
</cp:coreProperties>
</file>