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государство: основные понятия и связь между ними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объединяет людей и управляет страной?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люди объединялись в разные формы общности, а государство помогало поддерживать порядок, защищать землю и решать общие дела. Понять эту связь значит лучше увидеть, как устроена жизнь страны сегодня.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и государство менялись в истории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общество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 — это люди, которые живут рядом, общаются, работают и учатся вместе. Их объединяют общие интересы, привычки, язык и правила поведения, помогающие жить мирно.
</a:t>
            </a:r>
            <a:endParaRPr lang="en-US" sz="918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сохраняет язык, обычаи, традиции и культурные ценности. Именно они передаются от поколения к поколению и делают жизнь людей более связанной и понятной.
</a:t>
            </a:r>
            <a:endParaRPr lang="en-US" sz="946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общество входят семья, школьный класс, жители города или села, народ и граждане страны. Каждая часть по-своему влияет на жизнь человека и его развитие.
</a:t>
            </a:r>
            <a:endParaRPr lang="en-US" sz="1018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действуют моральные правила, уважение, взаимопомощь и ответственность. Они помогают людям учитывать интересы других и отвечать за свои поступки.
</a:t>
            </a:r>
            <a:endParaRPr lang="en-US" sz="963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развивается, когда люди умеют сотрудничать, договариваться и вместе решать важные задачи. Тогда появляются новые возможности для учёбы, труда и жизни.
</a:t>
            </a:r>
            <a:endParaRPr lang="en-US" sz="9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государство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 — это особая организация власти, которая действует на всей территории страны. Оно принимает обязательные решения и следит, чтобы они выполнялись.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государства есть территория, население, законы, органы власти, налоги, армия, полиция, суд и государственные символы. Эти признаки отличают его от других общественных организаций.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защищает граждан от преступлений, обеспечивает безопасность и помогает сохранять спокойную жизнь в стране. Для этого работают полиция, суд и другие службы.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организует общую жизнь людей: принимает решения, распределяет обязанности и устанавливает правила для разных сфер. Так поддерживается порядок и согласованность действий.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важнейших задач государства является охрана границ и независимости. Армия защищает страну от внешних угроз и помогает сохранять её безопасность.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и основные участники управления страной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гражданина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помогают людям жить в справедливом и упорядоченном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защищают человека, а обязанности помогают не нарушать права других и поддерживать порядок.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как главный закон страны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имеет высшую юридическую силу. Это значит, что все остальные законы и решения должны соответствовать её положениям.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Конституции закреплены главные принципы государства: права и свободы человека, равенство граждан перед законом, разделение властей и федеративное устройство страны.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принятия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Конституция Российской Федерации была принята 12 декабря 1993 года. Эта дата имеет особое значение в истории российского государства.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помогает защищать человека и устанавливает правила, по которым живут граждане, государственные органы и организации. Поэтому её называют главным законом страны.
</a:t>
            </a:r>
            <a:endParaRPr lang="en-US" sz="9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услуги нужны каждый день: они помогают учиться, получать помощь, передвигаться и участвовать в культурной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обычно играют образование и здравоохранение: именно они сильнее всего влияют на развитие людей и качество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государственных функций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и функции выполняет государство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ребёнок впервые узнаёт, что такое забота, ответственность, уважение и помощь. Здесь формируются первые привычки общения и понимание правил совместной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расширяет знания, учит дисциплине, совместной работе и уважению к другим. Она помогает человеку научиться действовать в коллективе и принимать общие правила.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законы, защищает права и создаёт условия для обучения, безопасности и поддержки граждан. Вместе семья и школа помогают воспитать ответственного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 государство в жизни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и гражданская идентичность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символам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идентичность проявляется в уважении к флагу, гербу, гимну, истории, языку и культурному наследию страны. Это помогает чувствовать себя частью общего народа.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проявляется в реальных делах: соблюдении правил, помощи другим, участии в школьном самоуправлении, волонтёрстве и заботе о чистоте города или школы.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гражданин понимает, что его поведение влияет на окружающих. Поэтому важно быть честным, законопослушным, внимательным к людям и готовым приносить пользу обществу.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связан со своей страной не только документами, но и правами, обязанностями и ответственностью. Он участвует в жизни общества и соблюдает законы.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люди легче решают задачи, которые одному не под силу: строят города, учат детей, защищают слабых и сохраняют обычаи.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объединения — безопасность и помощь друг другу; остальные мотивы поддерживают совместную жизнь и развитие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«Общество и государство»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объединяются в общество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700" y="143509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66875" y="1435093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43225" y="1435093"/>
            <a:ext cx="318300" cy="25464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и решаются конфликты в обществе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часто начинается, когда люди по-разному хотят использовать одно и то же время, место или ресурс. Если стороны не готовы уступать, спор быстро обостряется.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нередко возникает из-за неверно сказанных слов, слухов или поспешных выводов. Внимательное слушание и уточнение позиции помогают предотвратить ненужное напряжение.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сторона готова немного уступить, можно найти решение, которое устроит всех лучше, чем продолжение спора. Компромисс особенно важен в школьной и семейной жизни.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суд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мирно договориться не получается, помогают правила, закон и суд. Они позволяют решить спор справедливо и защитить права тех, кто оказался слабее.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разговор, умение признавать чужую точку зрения и искать общее решение делают конфликт менее острым. Так общество учится договариваться без насилия.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конституционного строя Российской Федерации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 выполняют разные задачи и сдерживают друг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делает управление более справедливым и уменьшает риск злоупотребления властью.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власти и их функции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самоуправление: власть рядом с людьми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решает то, что человек видит каждый день: освещение улиц, состояние дворов, уборку территорий и удобство общественных пространств.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органы местной власти находятся ближе всего к жителям, они могут быстрее замечать проблемы района и организовывать их решение без длительного ожидания.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тротуара, установка скамеек, озеленение или площадка для спорта — это конкретные примеры решений, которые сразу улучшают жизнь людей рядом.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могут сообщать о проблемах, участвовать в обсуждениях и предлагать идеи. Так местная власть становится более понятной и полезной для каждого.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закона от идеи до действия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принятия закона в государстве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13" y="2770325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1613" y="2776955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экономика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бюджет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собирает налоги и превращает их в бюджет, из которого финансируются школы, больницы, дороги, оборона и другие важные общественные нужды.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рынка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понятные правила для производства, торговли и труда. Это помогает экономике работать устойчиво и снижает риск произвола.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потребителей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защищает покупателей от обмана, опасных товаров и недобросовестной рекламы. Так люди чувствуют себя увереннее в повседневных покупках.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законности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следит за тем, чтобы предприятия и организации соблюдали правила. Это важно для честной конкуренции и безопасной экономической среды.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средств идет на социальную поддержку, помощь семьям, развитие образования и здравоохранения. Благодаря этому экономика служит не только прибыли, но и 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связаны между собой: когда один из них ослабевает, другие тоже часто ухудшаются и жизнь людей становится менее устойчивой.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образование, здоровье, безопасность, доверие и соблюдение законов, тем прочнее общество и больше возможностей для 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«Общество и государство»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благополучие общества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государств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обмениваются товарами, сырьём и технологиями, чтобы получать нужные ресурсы и развивать производство. Такое сотрудничество делает связи между государствами более устойчивыми и выгодными.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исследования, обмен учёными и школьные программы помогают быстрее находить решения сложных задач. Наука развивается успешнее, когда знания не ограничиваются одной страной.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например загрязнение природы или последствия катастроф, требуют общего ответа. Международные договорённости помогают согласовывать действия и оказывать помощь быстрее.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выставки, соревнования и обмены школьниками знакомят людей с традициями других стран. Это укрепляет взаимное уважение и делает мир более открытым.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государство: сравнение ролей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общество и государство связаны, но выполняют разные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формирует жизнь людей, а государство организует её и поддерживает порядок; вместе они влияют на каждый день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обществознания и истории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объединяет людей, их труд, культуру и взаимопомощь, а государство защищает права, устанавливает законы и поддерживает порядок. Вместе они создают условия для жизни и развития каждого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государство: зачем они нужны вместе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2026-06-02T08:36:02Z</dcterms:created>
  <dcterms:modified xsi:type="dcterms:W3CDTF">2026-06-02T08:36:02Z</dcterms:modified>
</cp:coreProperties>
</file>