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катастрофы: основные причины, последствия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трагедий на железной дороге?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быстро стали основой перевозок людей и грузов. Но любая ошибка здесь затрагивает сразу многих пассажиров, поэтому безопасность зависит от техники, расписания, сигналов и дисциплины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железная дорога требует особой осторожности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аварии начинаются с человеческой ошибки: невнимательности, нарушения правил движения или неверного решения в опасной ситуации на маршруте.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Серьёзную угрозу создают технические неисправности — изношенные колёса, поломки тормозов, дефекты рельсов, стрелок и других элементов пути.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тоже влияет на безопасность: туман, снег, дождь, гололёд и плохая видимость мешают вовремя заметить препятствие и правильно остановить поезд.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небольшая неполадка быстро превращается в крупное происшествие: столкновение, сход с рельсов, пожар или длительную остановку движения.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железнодорожных катастроф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учебных и обзорных источников по безопасности движения
</a:t>
            </a:r>
            <a:endParaRPr lang="en-US" sz="105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авариям на железной дороге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относительную значимость причин: в реальности они часто действуют вместе.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людьми и инфраструктурой, поэтому профилактика должна охватывать и технику, и организацию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— место, где особенно опасны спешка и невнимательность. Выезд на пути при запрещающем сигнале или попытка объехать шлагбаум могут привести к тяжёлому столкновению.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не может остановиться сразу: его масса велика, а тормозной путь длинный. Поэтому даже секундная ошибка водителя или пешехода может стать причиной трагедии.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на переезде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 с рельсов происходит, когда колёса вагона или всего состава выходят за пределы колеи из-за дефекта пути, стрелки, насыпи или колёсной пары.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резко возрастает на поворотах, мостах, в тоннелях и на скоростных участках, где поезд может опрокинуться, получить серьёзные повреждения и перекрыть движение.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могут стать и перегрузка состава, и превышение скорости, и незамеченный дефект. Поэтому проверка пути и техники должна быть постоянной, а не редкой.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 поезда с рельсов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49968"/>
            <a:ext cx="4063200" cy="2330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причины аварий бывают разными, но последствия почти всегда очень тяжёлые.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по характеру аварии приводят к большим потерям, если вовремя не замечена опасность.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катастрофах в Уфе, Эшеде и Гран-Валенсе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железнодорожные катастрофы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железной дороги произошёл взрыв газовой смеси, и пламя быстро охватило два пассажирских поезда, идущих навстречу друг другу.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Погибли сотни людей, многие получили тяжёлые ожоги и травмы. Эта трагедия стала одной из самых масштабных в истории советских железных дорог.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под Уфой показал, что опасность создают не только поезда, но и объекты рядом с путями — прежде всего трубопроводы и утечки газа.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под Уфой в 1989 году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ICE двигался на большой скорости, поэтому сход с рельсов привёл к особенно тяжёлым последствиям и разрушению нескольких вагонов.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аварии стало повреждение колеса, что показало: даже небольшая деталь может стать критически важной для безопасности всего состава.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 стали строже проверять колёсные пары, техническое состояние поездов и детали, способные разрушиться во время движения.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в Эшеде в 1998 году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железнодорожная авария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точки, где её можно остановить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и автоматическая блокировка не дают поездам оказаться на одном участке пути одновременно, а диспетчерская связь помогает быстро передавать команды и предупреждения машинистам.
</a:t>
            </a:r>
            <a:endParaRPr lang="en-US" sz="1171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Ограничители скорости и контроль тормозов особенно важны на поворотах, мостах и при сложных погодных условиях, когда любая ошибка может привести к тяжёлой аварии.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перегрева, проверка колёсных пар и регулярный осмотр рельсов, стрелок и сигналов позволяют заметить неисправность до того, как она станет опасной для пассажиров.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современные системы работают только при точном выполнении правил людьми. Поэтому безопасность на железной дороге всегда зависит и от техники, и от дисциплины.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безопасности на железной дороге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мер железнодорожной безопасности по материалам учебного курса ОБЗР; дата не указана.
</a:t>
            </a:r>
            <a:endParaRPr lang="en-US" sz="100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железнодорожных аварий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особенно важна там, где движение интенсивное и ошибки быстро приводят к задержкам и риску для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помогает своевременный ремонт инфраструктуры и строгий контроль движения; без них остальные меры работают слабее.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месту происшествия подъезжают машины экстренных служб, а вокруг вагона быстро организуют безопасную зону. Спасатели освещают участок, оценивают повреждения и помогают людям выбраться из опасного места.
</a:t>
            </a:r>
            <a:endParaRPr lang="en-US" sz="88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после остановки поезда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бригады сразу осматривают пострадавших, а пожарные проверяют, нет ли дыма, огня или утечки топлива. Носилки, фонари и защитная техника помогают работать даже в темноте и среди завалов.
</a:t>
            </a:r>
            <a:endParaRPr lang="en-US" sz="94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и пожарные действуют вместе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полиции ограничивают доступ посторонних, а железнодорожные службы останавливают движение на участке и отключают опасные системы. Это позволяет быстрее эвакуировать людей и не допустить новых пострадавших.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железнодорожники перекрывают путь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спасатели на месте аварии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894" y="110890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поддавайся панике и внимательно слушай объявления. Спокойное поведение помогает быстрее понять, куда идти и как действовать без лишней суеты.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 указаниям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Открывать двери, выходить на пути или перемещаться по вагону нужно только по команде проводника или спасателей. Их инструкции помогают избежать травм.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задерживай эвакуацию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тяжёлые вещи и не пытайся вернуть забытые предметы. В экстренной ситуации важнее быстро освободить проход и дать выйти другим пассажирам.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тем, кому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уделять младшим пассажирам, пожилым людям и тем, кому сложно идти самостоятельно. Организованная помощь делает эвакуацию безопаснее для всех.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пассажира при чрезвычайной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последствий по материалам учебного курса ОБЗР; данные условные, без привязки к конкретной катастрофе.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крупных железнодорожных аварий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крупная авария затрагивает не только пассажиров, но и движение поездов на всём участке, включая соседние станции и ремонтные службы.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пострадавших и повреждений, тем дольше восстановление. Основной ущерб часто связан с простой транспорта и ремонтом.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9156"/>
            <a:ext cx="4063200" cy="1792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самые распространённые железнодорожные происшествия и какие меры снижают риск.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аварий разные причины, но почти всегда помогают контроль техники, дисциплина и исправная сигнализация.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причин и мер защиты по учебным материалам ОБЗР.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аварий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Следователи и технические специалисты изучают записи систем управления, состояние рельсов и вагонов, а также работу сигналов. Это помогает точно восстановить ход событий и не делать поспешных выводов.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расследования — найти причину происшествия и понять, где система дала сбой: в технике, в действиях людей или в организации движения. Без этого невозможно надежно предотвратить повторение аварии.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катастроф меняют правила обслуживания, усиливают проверки и вводят дополнительные меры контроля. Так опыт одной трагедии превращается в более высокий уровень безопасности для всех поездов.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расследование аварий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поезда и линии всё чаще используют автоматическое управление, цифровые датчики и спутниковую навигацию. Эти технологии помогают заметить неисправность раньше, чем она станет угрозой для пассажиров.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«умная» техника нуждается в защите от сбоев, ошибок программ и киберугроз. Поэтому будущее железных дорог строится не только на электронике, но и на надёжной проверке каждой системы.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будущего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тренд по материалам по истории и безопасности железнодорожного транспорта; годы и значения условны.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безопасность железных дорог со временем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десятилетием возрастает роль автоматизации, более точной диагностики и контроля скорости, что снижает вероятность тяжёлых происшествий.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постепенное улучшение безопасности: технологии и строгие правила дают результат только при постоянном применении.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безопасность зависит от внимательности людей, исправной техники и регулярной профилактики. Чем строже правила и современнее контроль, тем меньше шанс тяжёлой аварии.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можно предотвращать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2026-05-21T00:24:48Z</dcterms:created>
  <dcterms:modified xsi:type="dcterms:W3CDTF">2026-05-21T00:24:48Z</dcterms:modified>
</cp:coreProperties>
</file>