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решения систем уравнений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систему как пересечение графиков на координатной плоскости.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уравнений в 7 классе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координатную плоскость, линейные уравнения и чтение графиков. Она помогает увидеть решения на рисунке и понять, почему система может иметь одно, ноль или бесконечно много решений.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системой уравнений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46275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уравнений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6275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состоит из двух или большего числа уравнений, в которых используются одни и те же неизвестные. Все уравнения рассматриваются вместе, а не по отдельности.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80700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80700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решение системы совпадает с общей точкой графиков всех уравнений. Именно поэтому график позволяет увидеть ответ сразу, без длинных вычислений.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215125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или много точек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15125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графики пересекаются в одной точке, система имеет одно решение. Если же графики совпадают полностью, общих точек бесконечно много, значит и решений бесконечно много.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963487" y="1692037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63487" y="1988387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системы считают такую пару чисел, которая одновременно подходит каждому уравнению. Если хотя бы одно уравнение не выполняется, пара не является решением.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4797913" y="1692037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общих точек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4797913" y="1988387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графики не имеют ни одной общей точки, подобрать пару чисел, подходящую всем уравнениям сразу, невозможно. В этом случае говорят, что решений нет.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построение графиков
</a:t>
            </a:r>
            <a:endParaRPr lang="en-US" sz="2634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и начало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используют две взаимно перпендикулярные оси: горизонтальную x и вертикальную y. Их пересечение называют началом координат, от которого отсчитывают все точки.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построением выбирают масштаб, чтобы координаты удобно помещались на сетке. От него зависит, насколько точно можно отметить точки и увидеть пересечение графиков.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по координатам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задаётся парой чисел: сначала указывают x, затем y. На плоскости её находят по клеткам, а затем проверяют положение относительно осей.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графиков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одном чертеже построить два графика, их общая точка показывает решение системы. На иллюстрации особенно полезны подписи осей, деления и выделенное место пересечения.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систему графически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двумя уравнениями на одной координатной плоскости
</a:t>
            </a:r>
            <a:endParaRPr lang="en-US" sz="14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 и их графики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задаёт прямую на координатной плоскости. Поэтому по его графику легко увидеть, как меняются значения x и y вместе.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встречается запись y = kx + b. Коэффициент k определяет наклон прямой, а число b показывает, где она пересекает ось y.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y = kx + b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могут пересекаться, быть параллельными или совпадать. Это не просто рисунок, а признак того, сколько решений получит система уравнений.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прямых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имеют одну общую точку, решение одно. При параллельных прямых общих точек нет, а совпадающие прямые дают бесконечно много общих точек.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ответом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бывает у системы двух прямых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«Графический способ решения систем уравнений»
</a:t>
            </a:r>
            <a:endParaRPr lang="en-US" sz="965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сектор показывает отдельный случай расположения двух прямых на плоскости. Сами размеры секторов равны, потому что все три ситуации рассматриваются как равноправные варианты.
</a:t>
            </a:r>
            <a:endParaRPr lang="en-US" sz="1371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определяется не видом уравнений, а взаимным положением графиков: одна общая точка, отсутствие пересечения или полное совпадение.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системы y = 2x + 1 и y = -x + 7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ордината точки пересечения графиков, которая подтверждает решение системы.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1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x = 2 показывает, что оба уравнения дают одинаковое значение y, значит найденная пара действительно подходит системе.
</a:t>
            </a:r>
            <a:endParaRPr lang="en-US" sz="206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записывается ответ в разных случаях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взаимного расположения графиков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вид графиков связан с числом решений и записью ответа.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можно быстро определить, есть ли решение у системы и сколько их, не выполняя длинные вычисления.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построения графиков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масштаб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начинается с удачно выбранного масштаба. Если деления слишком крупные или слишком мелкие, координаты читаются хуже, а точку пересечения легче определить ошибочно.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иллюстрация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полезны подписанные деления, несколько опорных точек и хорошо заметное место пересечения. Тогда решение читается быстрее и понятнее даже без дополнительных вычислений.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линии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должны быть проведены аккуратно, без лишних изломов. Это особенно важно для прямых, потому что даже небольшая неточность мешает увидеть общую точку.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отметки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точку нужно ставить точно по клеткам и подписывать оси. Нечёткие отметки и смещение на одну клетку могут изменить весь результат построения.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решения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0090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оба результата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090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 та же пара чисел даёт верные равенства в обоих уравнениях, решение найдено правильно. Когда подходит только одно уравнение, точка пересечения определена неверно.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090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окончательный вывод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090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запишите ответ в привычной форме и убедитесь, что он соответствует виду системы. Такая привычка помогает избежать случайной ошибки и повышает точность решения.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5850" y="1930621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x и y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5850" y="2331421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координаты точки, найденной на графике, и подставьте их в первое уравнение системы. Затем выполните такую же проверку для второго уравнения, не пропуская ни одного вычисления.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5850" y="3441050"/>
            <a:ext cx="339499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Учтите погрешность чтения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65850" y="3841850"/>
            <a:ext cx="383106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точка пересечения часто видна не абсолютно точно: мешают толщина линий, клетка и выбранный масштаб. Поэтому даже небольшое расхождение нужно перепроверять вычислениями.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систем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схема, составлена по материалу темы
</a:t>
            </a:r>
            <a:endParaRPr lang="en-US" sz="1145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метод лучше всего показывает взаимное положение графиков, а алгебраические способы удобнее, когда нужен точный вычислительный ответ без чтения координат с рисунка.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учебным критериям каждый способ решает свою задачу: график объясняет смысл, подстановка и сложение обеспечивают точность.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из прямой и параболы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01925" y="360815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 уравнений задаёт прямую линию. Её легко построить по двум точкам, а затем использовать как часть системы для поиска общих решений.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600" y="296552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70425" y="233065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парабола могут пересекаться в двух точках, касаться в одной точке или не иметь общих точек. Именно это определяет число решений системы.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375100" y="168802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встречи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6175" y="296940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уравнение часто содержит x² и изображается параболой. Её ветви могут быть направлены вверх или вниз, поэтому форма графика уже подсказывает возможные варианты пересечения.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40850" y="232677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Квадратичное уравнение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точки пересечения в жизни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можно представить две дороги, которые сходятся в одном пункте. Если обозначить по одной оси время, а по другой расстояние, точка встречи покажет, где и когда оба пути совпали. В системе уравнений это и есть общее решение.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ведут в одно место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человека идут навстречу друг другу с разной скоростью. Графики их движения пересекутся там, где оба окажутся одновременно в одной точке пространства. Такая схема помогает понять, почему координаты пересечения имеют практический смысл.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 нужный момент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задача требует, чтобы совпали сразу два признака: например, место и время, цена и количество, расстояние и скорость. Точка пересечения графиков показывает, что одно значение x и одно значение y удовлетворяют обеим зависимостям сразу.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ответ на два условия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графический метод особенно удобен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выбрать способ решения и когда лучше перейти к другому методу.
</a:t>
            </a:r>
            <a:endParaRPr lang="en-US" sz="16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38539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уравнений и их графики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графического решения систем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 форме уравнения заранее представить вид графика и число возможных общих точек.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графика помогает предсказать число решений ещё до вычислений: прямая даёт один тип поведения, парабола — более разнообразный.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800" y="3434482"/>
            <a:ext cx="471600" cy="47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630" y="3429058"/>
            <a:ext cx="422141" cy="4824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0850" y="3434482"/>
            <a:ext cx="471600" cy="47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7262" y="1820906"/>
            <a:ext cx="241223" cy="48244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65075" y="1826431"/>
            <a:ext cx="471397" cy="47139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графическом решении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9379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 читают точку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048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толстая или пересечение расположено между делениями, легко назвать приблизительные координаты вместо верных. Такая неточность особенно заметна в ответе по графику.
</a:t>
            </a:r>
            <a:endParaRPr lang="en-US" sz="1059" dirty="0"/>
          </a:p>
        </p:txBody>
      </p:sp>
      <p:sp>
        <p:nvSpPr>
          <p:cNvPr id="17" name="Text 4"/>
          <p:cNvSpPr txBox="1"/>
          <p:nvPr/>
        </p:nvSpPr>
        <p:spPr>
          <a:xfrm>
            <a:off x="66700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особый случай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61369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 совпадающие прямые выглядят по-разному, но их иногда путают. Тогда ученик ошибочно пишет ответ, хотя система либо не имеет решений, либо их бесконечно много.
</a:t>
            </a:r>
            <a:endParaRPr lang="en-US" sz="1059" dirty="0"/>
          </a:p>
        </p:txBody>
      </p:sp>
      <p:sp>
        <p:nvSpPr>
          <p:cNvPr id="19" name="Text 6"/>
          <p:cNvSpPr txBox="1"/>
          <p:nvPr/>
        </p:nvSpPr>
        <p:spPr>
          <a:xfrm>
            <a:off x="380400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делают проверку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27085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подстановки найденной пары чисел в оба уравнения можно не заметить ошибку. Проверка сразу показывает, действительно ли точка принадлежит обеим зависимостям.
</a:t>
            </a:r>
            <a:endParaRPr lang="en-US" sz="1059" dirty="0"/>
          </a:p>
        </p:txBody>
      </p:sp>
      <p:sp>
        <p:nvSpPr>
          <p:cNvPr id="21" name="Text 8"/>
          <p:cNvSpPr txBox="1"/>
          <p:nvPr/>
        </p:nvSpPr>
        <p:spPr>
          <a:xfrm>
            <a:off x="10528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оси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4621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значения x и y меняют местами, и тогда точка на плоскости оказывается не там, где должна быть. Из-за этого весь график строится неверно с самого начала.
</a:t>
            </a:r>
            <a:endParaRPr lang="en-US" sz="1178" dirty="0"/>
          </a:p>
        </p:txBody>
      </p:sp>
      <p:sp>
        <p:nvSpPr>
          <p:cNvPr id="23" name="Text 10"/>
          <p:cNvSpPr txBox="1"/>
          <p:nvPr/>
        </p:nvSpPr>
        <p:spPr>
          <a:xfrm>
            <a:off x="53557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неверный масштаб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47650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крупный или слишком мелкий шаг сетки мешает точно отметить точки. В результате прямые выглядят иначе, а координаты пересечения читаются с ошибкой.
</a:t>
            </a:r>
            <a:endParaRPr lang="en-US" sz="11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разных систем на координатной плоскости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систем уравнений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не отражает статистику, а показывает учебные случаи, с которыми важно уметь работать на координатной плоскости.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число решений связано с положением графиков: пересечение, касание, параллельность или полное совпадение.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графический способ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графиками помогает уверенно находить координаты точек, различать оси и понимать, как на рисунке выражаются зависимости между двумя величинами.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плоскость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уравнение и его график рядом, становится понятнее, как алгебраическая запись превращается в наглядную линию или кривую на плоскости.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Связываем формулу и рисунок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встречается не только в алгебре. В физике по графикам изучают движение, а в других темах сравнивают изменения одной величины в зависимости от другой.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других предметах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седьмого класса это важная основа дальнейшего изучения функций. Чем лучше освоен графический метод, тем легче понимать более сложные зависимости позже.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Готовимся к функциям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ответ наглядно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делает систему уравнений видимой: общая точка графиков сразу показывает решение. Он учит аккуратности, проверке и пониманию связи между формулой и изображением на плоскости.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2026-05-29T21:32:27Z</dcterms:created>
  <dcterms:modified xsi:type="dcterms:W3CDTF">2026-05-29T21:32:27Z</dcterms:modified>
</cp:coreProperties>
</file>