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цивилизация: мир после Александра Македонского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Александра Греция и Восток слились в единое культурное пространство.
</a:t>
            </a:r>
            <a:endParaRPr lang="en-US" sz="29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эллинистического мира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держава распалась на несколько царств, но связь между ними не исчезла. По огромной территории от Средиземного моря до Ближнего Востока люди, города и идеи постепенно создали общую эллинистическую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эллинистической эпохи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эллинистических государствах рядом жили греки, египтяне, сирийцы, персы и другие народы. Такое соседство усиливало обмен обычаями, верованиями и повседневными привычками.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языком стал греческий койне. Он помогал жителям разных земель понимать друг друга, вести торговлю, учиться и управлять большими царствами.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строили рынки, храмы, театры, библиотеки и дворцы. Эллинистический город был не только местом жизни, но и центром власти, знаний и искусства.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самостоятельных полисов на первый план вышли цари и их столицы. Именно дворцы, армии и большие города определяли жизнь целых областей.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выделялись не только размерами, но и особой ролью в политике, торговле и культуре эллинистического мира.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признакам, указанным в плане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эллинизма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и Антиохия были главными центрами, а Пергам и Родос выделялись как культурный и морской узлы.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 — столица знаний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моря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выросла на берегу Средиземного моря и быстро стала одним из самых оживлённых городов эллинистического мира. Через её гавань проходили товары, люди и новости из разных стран. Здесь особенно заметно смешались греческие и египетские традиции.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Мусейон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работали Александрийская библиотека и Мусейон — место, где учёные занимались чтением, обсуждениями и исследованиями. Сюда стремились люди, которым были интересны книги, астрономия, математика и другие науки. Александрия стала символом знаний.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Фаросский маяк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гавань возвышался Фаросский маяк, который помогал кораблям безопасно подходить к городу. Он считался одним из семи чудес света и подчёркивал богатство Александрии. Его силуэт был виден издалека и поражал путешественников.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открытия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 механика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изучал рычаги, равновесие и плавание тел. Его наблюдения помогли понять, как работают простые механизмы и почему предметы держатся на воде.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собрал основные знания по геометрии в труде «Начала». Эта книга долго служила главным учебником, потому что ясно объясняла фигуры, линии и доказательства.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подход к 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эллинистической эпохи всё чаще проверяли свои идеи опытами и вычислениями. Благодаря этому знания стали точнее, а наука — ближе к реальной жизни.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и 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использовал наблюдения и расчёты, чтобы довольно точно определить размер Земли. Это стало важным шагом: наука начала опираться не только на рассуждения, но и на измерения.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эллинистических государств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царства эллинистического мира были похожи культурой, но отличались столицами и особенностями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государства были частью общего эллинистического культурного пространства.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распространялась эллинистическая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сложившаяся после завоеваний Александра Македонского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Искусство: движение и эмоции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эллинистической эпохи стремились показать человека не идеальным, а живым. В их работах заметны движение, напряжение мышц, возраст и даже внутреннее состояние героя.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этой эпохой связаны Ника Самофракийская, Венера Милосская и группа Лаокоона. Каждое произведение по-своему передаёт красоту, драматизм и сложные чувства.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стало больше говорить о реальной жизни и переживаниях. Зритель видел не только богов и героев, но и сильные эмоции, борьбу и страдание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больших городов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улиц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Эллинистические города строили по чёткому плану: с прямыми улицами, площадями и удобными дорогами. Такой порядок помогал большому городу работать как единое целое.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жизни находились рынки, театры, гимнасии и храмы. Эти здания были нужны не только для отдыха, но и для общения, обучения и праздников.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стремились показать свою власть через дворцы, алтарные комплексы и другие крупные сооружения. Пергамский алтарь стал ярким примером богатства и мастерства строителей.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Фаросский маяк у входа в александрийскую гавань показывал, насколько важными были торговля и морские пути. Архитектура подчёркивала силу и масштаб эллинистических городов.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путям перевозили не только товары, но и привычки, технологии и новости, поэтому города разных регионов становились тесно связаны между собой.
</a:t>
            </a:r>
            <a:endParaRPr lang="en-US" sz="10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исторической роли торговых направлений в эллинистическую эпоху.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эллинистического мира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связи шли через море: именно морская торговля быстрее всего объединяла рынки, порты и крупные города.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эллинистическом городе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рядом жили греки, египтяне, сирийцы, евреи и персы. Такое соседство делало улицы многолюдными, а разговоры — на разных языках и с разными обычаями.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начиналось на рынке, где продавали хлеб, масло, ткани и посуду. Днём люди посещали театры, храмы и гимнасии, а вечером возвращались домой или в мастерские.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объединял людей разных сословий: здесь встречались торговцы, учёные, воины и простые работники. Общая городская жизнь постепенно сближала разные народы и их привычки.
</a:t>
            </a:r>
            <a:endParaRPr lang="en-US" sz="1224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 жили в просторных домах с внутренним двориком, колоннами и мозаиками. В бедных кварталах жильё было скромнее, а многие жители трудились грузчиками, ремесленниками или слугами.
</a:t>
            </a:r>
            <a:endParaRPr lang="en-US" sz="12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учёные эллинистической эпохи работали в разных областях, но все они стремились объяснить мир точно и доказательно.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показали, что знания можно проверять рассуждением, наблюдением и расчётом, а не только полагаться на традицию.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истории и античной науки.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учёных и их открытий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культов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жители Востока перенимали друг у друга богов, обряды и праздники. Поэтому в одном городе могли соседствовать разные святилища и религиозные традиции.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веры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со старыми верованиями появлялись новые храмы, обряды и местные культы. Религиозная жизнь становилась более разнообразной и отражала смешение культур эллинистического мира.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правителей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Царей всё чаще почитали почти как божественных покровителей государства. Такой культ укреплял власть правителей и подчёркивал их особое положение в обществе.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верования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библиотеке и школе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книгами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Александрии ученые собирали свитки, переписывали тексты и сравнивали разные списки произведений. Так сохранялись сочинения Гомера, историков, поэтов и философов.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 эллинистическом мире было разносторонним: дети и юноши изучали грамматику, математику, музыку, риторику и философию, чтобы уметь читать, спорить и выступать публично.
</a:t>
            </a:r>
            <a:endParaRPr lang="en-US" sz="1242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библиотек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были не просто хранилищами книг: там читали, спорили, учили и делали научные выводы. Именно поэтому они стали важнейшими учреждениями эллинистической культуры.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каталоги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Папирусные свитки удобно хранились и перевозились, а каталоги помогали быстро находить нужные книги. Это делало библиотеку настоящим центром знаний и исследований.
</a:t>
            </a:r>
            <a:endParaRPr lang="en-US" sz="12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идеи могли быстро переходить от купцов к воинам, от учёных к жителям городов, поэтому культура распространялась особенно широко.
</a:t>
            </a:r>
            <a:endParaRPr lang="en-US" sz="10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историческим факторам распространения эллинизма.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эллинистическая культура стала влиятельной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Койне, города и торговые связи сделали эллинистический мир единым пространством общения, обмена знаниями и культурного влияния.
</a:t>
            </a:r>
            <a:endParaRPr lang="en-US" sz="11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и Рим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окончательно попала под власть Рима. Это означало конец её самостоятельной политической роли, хотя греческая культура продолжала жить и влиять.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Египта Римом эллинистическая эпоха завершилась. При этом римляне переняли многое из греческого искусства, мифологии, философии и образования.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Македонии при Пидне Рим усилил своё влияние в греческом мире и стал главным политическим соперником эллинистических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полиса к мировой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походы, переселения и обмен между народами превратили мир небольших полисов в широкое культурное пространство.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эллинистической эпохи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эллинизма сохранила многие достижения древних греков и передала их дальше — в новые государства, города и школы по всему Восточному Средиземноморью.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особенно выросло значение больших городов, библиотек, торговли и научных центров, где знания не только хранили, но и постоянно проверяли.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эллинизма позже повлияли на Римскую империю, а через неё — на европейскую культуру, искусство и образование, оставив заметный след на 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Эллинистический мир: наследие, которое объединило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цивилизация соединила греческие и восточные традиции, создала крупные города, библиотеки и научные центры и надолго изменила жизнь всего Средиземноморья.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2026-06-02T03:13:29Z</dcterms:created>
  <dcterms:modified xsi:type="dcterms:W3CDTF">2026-06-02T03:13:29Z</dcterms:modified>
</cp:coreProperties>
</file>