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 4. Имеешь ли ты право быть другим?
</a:t>
            </a:r>
            <a:pPr algn="l" indent="0" marL="0">
              <a:lnSpc>
                <a:spcPct val="100000"/>
              </a:lnSpc>
              <a:buNone/>
            </a:pPr>
            <a:r>
              <a:rPr lang="en-US" sz="330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индивидуальность, уважение и безопасность в школьной жизни.
</a:t>
            </a:r>
            <a:endParaRPr lang="en-US" sz="33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другим в подростковом классе?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другим — значит отличаться внешностью, интересами, характером, мнением или темпом учёбы. В школе это нормально: у каждого свой стиль, свои сильные стороны и право не быть похожим на 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Individuality as a personal value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проявляется в темпераменте, привычках и способе общаться. В 13–15 лет особенно важно понимать, что различия не делают человека хуже, а помогают увидеть его сильные стороны.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цели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личность влияют семья, интересы, достижения и планы на будущее. Когда подросток понимает, что его путь может отличаться от чужого, ему легче сохранять уверенность и двигаться вперёд.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темы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теме полезны слова individuality, personality, talents, strengths, differences и self-respect. Они помогают говорить о себе и о других уважительно и точно.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потери себя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сравнивают себя с одноклассниками, но сравнение не должно разрушать самооценку. Признание собственной уникальности поддерживает мотивацию, спокойствие и уважение к себе.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8548" y="1762825"/>
            <a:ext cx="3517504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rights and everyday school situations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Свяжем права человека с обычными школьными ситуациями и фразами на английском языке.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нужны не только в документах: они помогают понять, как вести себя в классе уважительно и без конфликтов.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Declaration of Human Rights, Article 1 — all human beings are born free and equal in dignity and rights.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выражают себя через внешний вид
</a:t>
            </a:r>
            <a:endParaRPr lang="en-US" sz="263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деталь в образе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ученика яркие кроссовки, у другого — аккуратная прическа, у третьего — любимый рюкзак с значками. Такие детали не говорят о характере человека хуже или лучше других, но показывают его вкус и 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хобби и стиль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слушает рок, кто-то любит тихие песни, а кто-то после уроков рисует или играет в футбол. В дружном классе разные интересы могут спокойно сосуществовать и даже делать общение интереснее.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не значит грубый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одеваться необычно, говорить по-своему или выбирать нестандартные увлечения. Это не повод для насмешек: внешний вид и личный стиль не равны плохому поведению или неуважению.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замечают то, что видно сразу: внешность, одежду и манеру говорить. Именно такие различия нередко становятся поводом для быстрых оценок.
</a:t>
            </a:r>
            <a:endParaRPr lang="en-US" sz="108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школьных ситуаций и общения подростков.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differences attract negative attention most often?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признаки вызывают больше реакций, но это не делает их проблемой; проблема в некорректном поведении окружающих.
</a:t>
            </a:r>
            <a:endParaRPr lang="en-US" sz="12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по-разному реагируют на различия?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неизвестного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сталкивается с непривычным поведением или внешним видом, он может насторожиться. Если не разобраться в причинах, первое впечатление легко превращается в недоверие.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группы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смеются над кем-то не потому, что сами думают так же, а чтобы не выделяться. Давление группы делает непохожего ученика удобной мишенью.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подсказывают готовые ярлыки вместо честного взгляда на человека. Из-за них школьник может судить других по слухам, а не по реальным поступкам.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соцсетей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быстро распространяются шутки, сравнения и образы «как надо выглядеть». Это усиливает желание копировать других и снижает уважение к тем, кто отличается.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различия к уважению: путь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реакция окружающих может привести либо к уважению, либо к конфликту и буллингу.
</a:t>
            </a:r>
            <a:endParaRPr lang="en-US" sz="339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быть непохожим на других: выбирать стиль, мнение и интересы. Это право помогает сохранять личность, а не подстраиваться под чужие ожидания.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заканчивается там, где начинаются оскорбления, угрозы, ложь или унижение. Если поведение делает другого человека небезопасным, оно уже нарушает его dignity.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буллингу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of expression не оправдывает bullying или discrimination. Нельзя прикрываться «мнением», если слова или действия причиняют вред, исключают человека или унижают его в группе.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ориентир простой: если поступок мешает другому человеку чувствовать себя спокойно и защищённо, его нужно остановить. Уважение всегда важнее демонстрации «непохожести».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does the right to be different end?
</a:t>
            </a:r>
            <a:endParaRPr lang="en-US" sz="33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that respect and words that hurt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different style, unusual hobby, another opinion и quiet person описывают различие без оценки. Они позволяют говорить точно и не ставить человека в неловкое положение.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ярлыки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Ранящие слова часто звучат как насмешка или приказ: Be like everyone else, There is something wrong with you, Don’t be so strange. Такие фразы унижают.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помогает сохранять dignity и доверие, а насмешка быстро создаёт конфликт. Поэтому в классе важно думать не только о том, что сказать, но и как.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разный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отличие можно описать спокойно или грубо. Выбор слов показывает, хочет ли человек понять другого или просто задеть его перед другими.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brief comparison of three situations often confused in school life: unfair treatment, repeated harm and harmless humour.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Discrimination concerns unequal treatment, bullying is repeated and harmful, and a joke is acceptable only when no one is hurt.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UNICEF materials on bullying and child rights.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difference between bullying, discrimination and a joke?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things that keep friendship strong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opinions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 do not need to think the same way. They can disagree about lessons, music or plans and still stay close if they listen and speak politely.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 communication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friendship grows when people can say what they feel without fear. Honesty helps friends solve small misunderstandings before they become bigger problems.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for habits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friend may work faster, another may be quieter or more organised. Respect means accepting these differences instead of making them look like flaws or mistakes.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and humour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Kindness, loyalty and a sense of humour make friendship easier. When jokes are gentle and nobody is embarrassed, differences become part of a warm and safe connection.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differences are accepted, students speak more freely, ask questions more often and feel safer taking part in lessons and group work.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summary based on the section’s classroom examples.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acceptance is useful for a class and a school
</a:t>
            </a:r>
            <a:endParaRPr lang="en-US" sz="282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biggest gains are lower conflict and stronger trust; these create better teamwork and a richer exchange of ideas.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school protects the right to be different
</a:t>
            </a:r>
            <a:endParaRPr lang="en-US" sz="3138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rules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must set clear rules against insults, threats and bullying so that everyone understands what behaviour is not allowed and why safety matters for all students.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adults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teachers, school psychologists and administrators should be available when a problem appears. Students need to know who can listen, respond and help quickly.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reporting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should be simple ways to report hurtful behaviour without fear of blame. A private complaint process helps students speak up before the situation grows worse.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Respectful climate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safe school gives room for opinions, questions and different interests. When students are not mocked for appearance or accent, they participate more confidently in class.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response when someone is mocked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safety sequence based on respectful behaviour, adult support and stopping repeated harm.
</a:t>
            </a:r>
            <a:endParaRPr lang="en-US" sz="311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views from a social media feed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perfect photo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Mira scrolls through bright selfies, smooth skin and neat outfits. It looks as if everyone else is always confident and flawless, but she does not see the behind-the-scenes effort, editing or careful selection of pictures.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ordinary morning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the same day, her friend posts a messy desk, a school hoodie and a tired smile. The post feels more real than the polished feed, because it shows a normal life instead of a staged image.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versus reality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short video shows the same face with and without filters. The difference is small but powerful: the screen can make people compare themselves unfairly and forget that real people are always more varied.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step toward respect makes the classroom safer and more open, especially for students who stand out for appearance, ideas or interests.
</a:t>
            </a:r>
            <a:endParaRPr lang="en-US" sz="126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scale used in the section to show growing inclusion.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intolerance to respect: stages of attitude
</a:t>
            </a:r>
            <a:endParaRPr lang="en-US" sz="304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is the strongest stage because it protects dignity without requiring everyone to be the same or to agree on everything.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94184"/>
            <a:ext cx="4133400" cy="147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and harmful phrases in communication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examples show how the same situation can sound supportive or pressuring, depending on the words chosen.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Respectful language keeps dialogue open, while pressuring language attacks dignity and can quickly create conflict.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Created for classroom discussion based on the section vocabulary.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shows why respect for differences is not just a personal value. Safe classrooms help students learn teamwork, communication and problem-solving without fear of humiliation.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in 3 students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around the world has experienced bullying at school.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Behind the Numbers: Ending School Violence and Bullying, 2019.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is not wrong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different is part of human dignity, not a reason for shame. When classmates choose respect instead of mockery, everyone gains safety, confidence and a stronger community.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2026-05-31T12:41:24Z</dcterms:created>
  <dcterms:modified xsi:type="dcterms:W3CDTF">2026-05-31T12:41:24Z</dcterms:modified>
</cp:coreProperties>
</file>